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83" r:id="rId3"/>
    <p:sldId id="486" r:id="rId4"/>
    <p:sldId id="568" r:id="rId5"/>
    <p:sldId id="487" r:id="rId6"/>
    <p:sldId id="312" r:id="rId7"/>
    <p:sldId id="598" r:id="rId8"/>
    <p:sldId id="336" r:id="rId9"/>
    <p:sldId id="362" r:id="rId10"/>
    <p:sldId id="358" r:id="rId11"/>
    <p:sldId id="359" r:id="rId12"/>
    <p:sldId id="519" r:id="rId13"/>
    <p:sldId id="634" r:id="rId14"/>
    <p:sldId id="363" r:id="rId15"/>
    <p:sldId id="549" r:id="rId16"/>
    <p:sldId id="366" r:id="rId17"/>
    <p:sldId id="468" r:id="rId18"/>
    <p:sldId id="625" r:id="rId19"/>
    <p:sldId id="376" r:id="rId20"/>
    <p:sldId id="377" r:id="rId21"/>
    <p:sldId id="378" r:id="rId22"/>
    <p:sldId id="626" r:id="rId23"/>
    <p:sldId id="390" r:id="rId24"/>
    <p:sldId id="392" r:id="rId25"/>
    <p:sldId id="381" r:id="rId26"/>
    <p:sldId id="313" r:id="rId27"/>
  </p:sldIdLst>
  <p:sldSz cx="12192000" cy="6858000"/>
  <p:notesSz cx="6858000" cy="9144000"/>
  <p:custDataLst>
    <p:tags r:id="rId3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64" userDrawn="1">
          <p15:clr>
            <a:srgbClr val="A4A3A4"/>
          </p15:clr>
        </p15:guide>
        <p15:guide id="2" pos="389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varScale="1">
        <p:scale>
          <a:sx n="99" d="100"/>
          <a:sy n="99" d="100"/>
        </p:scale>
        <p:origin x="84" y="582"/>
      </p:cViewPr>
      <p:guideLst>
        <p:guide orient="horz" pos="2064"/>
        <p:guide pos="3899"/>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1" Type="http://schemas.openxmlformats.org/officeDocument/2006/relationships/tags" Target="tags/tag186.xml"/><Relationship Id="rId30" Type="http://schemas.openxmlformats.org/officeDocument/2006/relationships/tableStyles" Target="tableStyles.xml"/><Relationship Id="rId3" Type="http://schemas.openxmlformats.org/officeDocument/2006/relationships/slide" Target="slides/slide1.xml"/><Relationship Id="rId29" Type="http://schemas.openxmlformats.org/officeDocument/2006/relationships/viewProps" Target="viewProps.xml"/><Relationship Id="rId28" Type="http://schemas.openxmlformats.org/officeDocument/2006/relationships/presProps" Target="presProps.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a:t>单击此处编辑母版文本样式</a:t>
            </a:r>
            <a:endParaRPr lang="zh-CN" alt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a:t>单击此处编辑标题</a:t>
            </a:r>
            <a:endParaRPr lang="zh-CN" altLang="en-US"/>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单击此处编辑文本</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单击此处编辑文本</a:t>
            </a:r>
            <a:endParaRPr lang="zh-CN" altLang="en-US"/>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单击此处编辑文本</a:t>
            </a:r>
            <a:endParaRPr lang="zh-CN" altLang="en-US"/>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0" Type="http://schemas.openxmlformats.org/officeDocument/2006/relationships/theme" Target="../theme/theme1.xml"/><Relationship Id="rId2" Type="http://schemas.openxmlformats.org/officeDocument/2006/relationships/slideLayout" Target="../slideLayouts/slideLayout2.xml"/><Relationship Id="rId19" Type="http://schemas.openxmlformats.org/officeDocument/2006/relationships/tags" Target="../tags/tag62.xml"/><Relationship Id="rId18" Type="http://schemas.openxmlformats.org/officeDocument/2006/relationships/image" Target="file:///D:\qq&#25991;&#20214;\712321467\Image\C2C\Image2\%7b75232B38-A165-1FB7-499C-2E1C792CACB5%7d.png" TargetMode="External"/><Relationship Id="rId17" Type="http://schemas.openxmlformats.org/officeDocument/2006/relationships/image" Target="../media/image1.png"/><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a:t>单击此处编辑母版标题样式</a:t>
            </a:r>
            <a:endParaRPr lang="zh-CN" altLang="en-US"/>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a:p>
        </p:txBody>
      </p:sp>
      <p:pic>
        <p:nvPicPr>
          <p:cNvPr id="7" name="图片 1073743875" descr="学科网 zxxk.com"/>
          <p:cNvPicPr>
            <a:picLocks noChangeAspect="1"/>
          </p:cNvPicPr>
          <p:nvPr/>
        </p:nvPicPr>
        <p:blipFill>
          <a:blip r:embed="rId17" r:link="rId18"/>
          <a:stretch>
            <a:fillRect/>
          </a:stretch>
        </p:blipFill>
        <p:spPr>
          <a:xfrm>
            <a:off x="838200" y="365125"/>
            <a:ext cx="9525" cy="9525"/>
          </a:xfrm>
          <a:prstGeom prst="rect">
            <a:avLst/>
          </a:prstGeom>
          <a:noFill/>
          <a:ln>
            <a:noFill/>
            <a:miter lim="800000"/>
            <a:headEnd/>
            <a:tailEnd/>
          </a:ln>
        </p:spPr>
      </p:pic>
    </p:spTree>
    <p:custDataLst>
      <p:tags r:id="rId19"/>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ct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ct val="0"/>
        </a:spcBef>
        <a:spcAft>
          <a:spcPts val="600"/>
        </a:spcAft>
        <a:buFont typeface="Arial" panose="020B0604020202020204" pitchFamily="34" charset="0"/>
        <a:buChar char="●"/>
        <a:tabLst>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ct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ct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ct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slideLayout" Target="../slideLayouts/slideLayout2.xml"/><Relationship Id="rId8" Type="http://schemas.openxmlformats.org/officeDocument/2006/relationships/tags" Target="../tags/tag69.xml"/><Relationship Id="rId7" Type="http://schemas.openxmlformats.org/officeDocument/2006/relationships/tags" Target="../tags/tag68.xml"/><Relationship Id="rId6" Type="http://schemas.openxmlformats.org/officeDocument/2006/relationships/tags" Target="../tags/tag67.xml"/><Relationship Id="rId5" Type="http://schemas.openxmlformats.org/officeDocument/2006/relationships/tags" Target="../tags/tag66.xml"/><Relationship Id="rId4" Type="http://schemas.openxmlformats.org/officeDocument/2006/relationships/tags" Target="../tags/tag65.xml"/><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117.xml"/><Relationship Id="rId3" Type="http://schemas.openxmlformats.org/officeDocument/2006/relationships/tags" Target="../tags/tag116.xml"/><Relationship Id="rId2" Type="http://schemas.openxmlformats.org/officeDocument/2006/relationships/tags" Target="../tags/tag115.xml"/><Relationship Id="rId1" Type="http://schemas.openxmlformats.org/officeDocument/2006/relationships/tags" Target="../tags/tag114.xml"/></Relationships>
</file>

<file path=ppt/slides/_rels/slide11.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121.xml"/><Relationship Id="rId3" Type="http://schemas.openxmlformats.org/officeDocument/2006/relationships/tags" Target="../tags/tag120.xml"/><Relationship Id="rId2" Type="http://schemas.openxmlformats.org/officeDocument/2006/relationships/tags" Target="../tags/tag119.xml"/><Relationship Id="rId1" Type="http://schemas.openxmlformats.org/officeDocument/2006/relationships/tags" Target="../tags/tag118.xml"/></Relationships>
</file>

<file path=ppt/slides/_rels/slide12.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125.xml"/><Relationship Id="rId3" Type="http://schemas.openxmlformats.org/officeDocument/2006/relationships/tags" Target="../tags/tag124.xml"/><Relationship Id="rId2" Type="http://schemas.openxmlformats.org/officeDocument/2006/relationships/tags" Target="../tags/tag123.xml"/><Relationship Id="rId1" Type="http://schemas.openxmlformats.org/officeDocument/2006/relationships/tags" Target="../tags/tag122.xml"/></Relationships>
</file>

<file path=ppt/slides/_rels/slide13.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130.xml"/><Relationship Id="rId4" Type="http://schemas.openxmlformats.org/officeDocument/2006/relationships/tags" Target="../tags/tag129.xml"/><Relationship Id="rId3" Type="http://schemas.openxmlformats.org/officeDocument/2006/relationships/tags" Target="../tags/tag128.xml"/><Relationship Id="rId2" Type="http://schemas.openxmlformats.org/officeDocument/2006/relationships/tags" Target="../tags/tag127.xml"/><Relationship Id="rId1" Type="http://schemas.openxmlformats.org/officeDocument/2006/relationships/tags" Target="../tags/tag126.xml"/></Relationships>
</file>

<file path=ppt/slides/_rels/slide14.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135.xml"/><Relationship Id="rId4" Type="http://schemas.openxmlformats.org/officeDocument/2006/relationships/tags" Target="../tags/tag134.xml"/><Relationship Id="rId3" Type="http://schemas.openxmlformats.org/officeDocument/2006/relationships/tags" Target="../tags/tag133.xml"/><Relationship Id="rId2" Type="http://schemas.openxmlformats.org/officeDocument/2006/relationships/tags" Target="../tags/tag132.xml"/><Relationship Id="rId1" Type="http://schemas.openxmlformats.org/officeDocument/2006/relationships/tags" Target="../tags/tag131.xml"/></Relationships>
</file>

<file path=ppt/slides/_rels/slide15.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139.xml"/><Relationship Id="rId4" Type="http://schemas.openxmlformats.org/officeDocument/2006/relationships/image" Target="../media/image3.jpeg"/><Relationship Id="rId3" Type="http://schemas.openxmlformats.org/officeDocument/2006/relationships/tags" Target="../tags/tag138.xml"/><Relationship Id="rId2" Type="http://schemas.openxmlformats.org/officeDocument/2006/relationships/tags" Target="../tags/tag137.xml"/><Relationship Id="rId1" Type="http://schemas.openxmlformats.org/officeDocument/2006/relationships/tags" Target="../tags/tag136.xml"/></Relationships>
</file>

<file path=ppt/slides/_rels/slide16.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143.xml"/><Relationship Id="rId4" Type="http://schemas.openxmlformats.org/officeDocument/2006/relationships/image" Target="../media/image4.png"/><Relationship Id="rId3" Type="http://schemas.openxmlformats.org/officeDocument/2006/relationships/tags" Target="../tags/tag142.xml"/><Relationship Id="rId2" Type="http://schemas.openxmlformats.org/officeDocument/2006/relationships/tags" Target="../tags/tag141.xml"/><Relationship Id="rId1" Type="http://schemas.openxmlformats.org/officeDocument/2006/relationships/tags" Target="../tags/tag140.xml"/></Relationships>
</file>

<file path=ppt/slides/_rels/slide17.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147.xml"/><Relationship Id="rId3" Type="http://schemas.openxmlformats.org/officeDocument/2006/relationships/tags" Target="../tags/tag146.xml"/><Relationship Id="rId2" Type="http://schemas.openxmlformats.org/officeDocument/2006/relationships/tags" Target="../tags/tag145.xml"/><Relationship Id="rId1" Type="http://schemas.openxmlformats.org/officeDocument/2006/relationships/tags" Target="../tags/tag144.xml"/></Relationships>
</file>

<file path=ppt/slides/_rels/slide18.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150.xml"/><Relationship Id="rId4" Type="http://schemas.openxmlformats.org/officeDocument/2006/relationships/image" Target="../media/image6.jpeg"/><Relationship Id="rId3" Type="http://schemas.openxmlformats.org/officeDocument/2006/relationships/image" Target="../media/image5.png"/><Relationship Id="rId2" Type="http://schemas.openxmlformats.org/officeDocument/2006/relationships/tags" Target="../tags/tag149.xml"/><Relationship Id="rId1" Type="http://schemas.openxmlformats.org/officeDocument/2006/relationships/tags" Target="../tags/tag148.xml"/></Relationships>
</file>

<file path=ppt/slides/_rels/slide19.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153.xml"/><Relationship Id="rId4" Type="http://schemas.openxmlformats.org/officeDocument/2006/relationships/image" Target="../media/image8.jpeg"/><Relationship Id="rId3" Type="http://schemas.openxmlformats.org/officeDocument/2006/relationships/image" Target="../media/image7.jpeg"/><Relationship Id="rId2" Type="http://schemas.openxmlformats.org/officeDocument/2006/relationships/tags" Target="../tags/tag152.xml"/><Relationship Id="rId1" Type="http://schemas.openxmlformats.org/officeDocument/2006/relationships/tags" Target="../tags/tag151.xml"/></Relationships>
</file>

<file path=ppt/slides/_rels/slide2.xml.rels><?xml version="1.0" encoding="UTF-8" standalone="yes"?>
<Relationships xmlns="http://schemas.openxmlformats.org/package/2006/relationships"><Relationship Id="rId8" Type="http://schemas.openxmlformats.org/officeDocument/2006/relationships/slideLayout" Target="../slideLayouts/slideLayout2.xml"/><Relationship Id="rId7" Type="http://schemas.openxmlformats.org/officeDocument/2006/relationships/tags" Target="../tags/tag76.xml"/><Relationship Id="rId6" Type="http://schemas.openxmlformats.org/officeDocument/2006/relationships/tags" Target="../tags/tag75.xml"/><Relationship Id="rId5" Type="http://schemas.openxmlformats.org/officeDocument/2006/relationships/tags" Target="../tags/tag74.xml"/><Relationship Id="rId4" Type="http://schemas.openxmlformats.org/officeDocument/2006/relationships/tags" Target="../tags/tag73.xml"/><Relationship Id="rId3" Type="http://schemas.openxmlformats.org/officeDocument/2006/relationships/tags" Target="../tags/tag72.xml"/><Relationship Id="rId2" Type="http://schemas.openxmlformats.org/officeDocument/2006/relationships/tags" Target="../tags/tag71.xml"/><Relationship Id="rId1" Type="http://schemas.openxmlformats.org/officeDocument/2006/relationships/tags" Target="../tags/tag70.xml"/></Relationships>
</file>

<file path=ppt/slides/_rels/slide20.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158.xml"/><Relationship Id="rId4" Type="http://schemas.openxmlformats.org/officeDocument/2006/relationships/tags" Target="../tags/tag157.xml"/><Relationship Id="rId3" Type="http://schemas.openxmlformats.org/officeDocument/2006/relationships/tags" Target="../tags/tag156.xml"/><Relationship Id="rId2" Type="http://schemas.openxmlformats.org/officeDocument/2006/relationships/tags" Target="../tags/tag155.xml"/><Relationship Id="rId1" Type="http://schemas.openxmlformats.org/officeDocument/2006/relationships/tags" Target="../tags/tag154.xml"/></Relationships>
</file>

<file path=ppt/slides/_rels/slide21.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tags" Target="../tags/tag164.xml"/><Relationship Id="rId5" Type="http://schemas.openxmlformats.org/officeDocument/2006/relationships/tags" Target="../tags/tag163.xml"/><Relationship Id="rId4" Type="http://schemas.openxmlformats.org/officeDocument/2006/relationships/tags" Target="../tags/tag162.xml"/><Relationship Id="rId3" Type="http://schemas.openxmlformats.org/officeDocument/2006/relationships/tags" Target="../tags/tag161.xml"/><Relationship Id="rId2" Type="http://schemas.openxmlformats.org/officeDocument/2006/relationships/tags" Target="../tags/tag160.xml"/><Relationship Id="rId1" Type="http://schemas.openxmlformats.org/officeDocument/2006/relationships/tags" Target="../tags/tag159.xml"/></Relationships>
</file>

<file path=ppt/slides/_rels/slide22.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tags" Target="../tags/tag170.xml"/><Relationship Id="rId5" Type="http://schemas.openxmlformats.org/officeDocument/2006/relationships/tags" Target="../tags/tag169.xml"/><Relationship Id="rId4" Type="http://schemas.openxmlformats.org/officeDocument/2006/relationships/tags" Target="../tags/tag168.xml"/><Relationship Id="rId3" Type="http://schemas.openxmlformats.org/officeDocument/2006/relationships/tags" Target="../tags/tag167.xml"/><Relationship Id="rId2" Type="http://schemas.openxmlformats.org/officeDocument/2006/relationships/tags" Target="../tags/tag166.xml"/><Relationship Id="rId1" Type="http://schemas.openxmlformats.org/officeDocument/2006/relationships/tags" Target="../tags/tag165.xml"/></Relationships>
</file>

<file path=ppt/slides/_rels/slide23.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tags" Target="../tags/tag176.xml"/><Relationship Id="rId5" Type="http://schemas.openxmlformats.org/officeDocument/2006/relationships/tags" Target="../tags/tag175.xml"/><Relationship Id="rId4" Type="http://schemas.openxmlformats.org/officeDocument/2006/relationships/tags" Target="../tags/tag174.xml"/><Relationship Id="rId3" Type="http://schemas.openxmlformats.org/officeDocument/2006/relationships/tags" Target="../tags/tag173.xml"/><Relationship Id="rId2" Type="http://schemas.openxmlformats.org/officeDocument/2006/relationships/tags" Target="../tags/tag172.xml"/><Relationship Id="rId1" Type="http://schemas.openxmlformats.org/officeDocument/2006/relationships/tags" Target="../tags/tag171.xml"/></Relationships>
</file>

<file path=ppt/slides/_rels/slide24.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181.xml"/><Relationship Id="rId4" Type="http://schemas.openxmlformats.org/officeDocument/2006/relationships/tags" Target="../tags/tag180.xml"/><Relationship Id="rId3" Type="http://schemas.openxmlformats.org/officeDocument/2006/relationships/tags" Target="../tags/tag179.xml"/><Relationship Id="rId2" Type="http://schemas.openxmlformats.org/officeDocument/2006/relationships/tags" Target="../tags/tag178.xml"/><Relationship Id="rId1" Type="http://schemas.openxmlformats.org/officeDocument/2006/relationships/tags" Target="../tags/tag177.xml"/></Relationships>
</file>

<file path=ppt/slides/_rels/slide25.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185.xml"/><Relationship Id="rId3" Type="http://schemas.openxmlformats.org/officeDocument/2006/relationships/tags" Target="../tags/tag184.xml"/><Relationship Id="rId2" Type="http://schemas.openxmlformats.org/officeDocument/2006/relationships/tags" Target="../tags/tag183.xml"/><Relationship Id="rId1" Type="http://schemas.openxmlformats.org/officeDocument/2006/relationships/tags" Target="../tags/tag182.xml"/></Relationships>
</file>

<file path=ppt/slides/_rels/slide3.xml.rels><?xml version="1.0" encoding="UTF-8" standalone="yes"?>
<Relationships xmlns="http://schemas.openxmlformats.org/package/2006/relationships"><Relationship Id="rId8" Type="http://schemas.openxmlformats.org/officeDocument/2006/relationships/slideLayout" Target="../slideLayouts/slideLayout2.xml"/><Relationship Id="rId7" Type="http://schemas.openxmlformats.org/officeDocument/2006/relationships/tags" Target="../tags/tag83.xml"/><Relationship Id="rId6" Type="http://schemas.openxmlformats.org/officeDocument/2006/relationships/tags" Target="../tags/tag82.xml"/><Relationship Id="rId5" Type="http://schemas.openxmlformats.org/officeDocument/2006/relationships/tags" Target="../tags/tag81.xml"/><Relationship Id="rId4" Type="http://schemas.openxmlformats.org/officeDocument/2006/relationships/tags" Target="../tags/tag80.xml"/><Relationship Id="rId3" Type="http://schemas.openxmlformats.org/officeDocument/2006/relationships/tags" Target="../tags/tag79.xml"/><Relationship Id="rId2" Type="http://schemas.openxmlformats.org/officeDocument/2006/relationships/tags" Target="../tags/tag78.xml"/><Relationship Id="rId1" Type="http://schemas.openxmlformats.org/officeDocument/2006/relationships/tags" Target="../tags/tag77.xml"/></Relationships>
</file>

<file path=ppt/slides/_rels/slide4.xml.rels><?xml version="1.0" encoding="UTF-8" standalone="yes"?>
<Relationships xmlns="http://schemas.openxmlformats.org/package/2006/relationships"><Relationship Id="rId8" Type="http://schemas.openxmlformats.org/officeDocument/2006/relationships/slideLayout" Target="../slideLayouts/slideLayout2.xml"/><Relationship Id="rId7" Type="http://schemas.openxmlformats.org/officeDocument/2006/relationships/tags" Target="../tags/tag90.xml"/><Relationship Id="rId6" Type="http://schemas.openxmlformats.org/officeDocument/2006/relationships/tags" Target="../tags/tag89.xml"/><Relationship Id="rId5" Type="http://schemas.openxmlformats.org/officeDocument/2006/relationships/tags" Target="../tags/tag88.xml"/><Relationship Id="rId4" Type="http://schemas.openxmlformats.org/officeDocument/2006/relationships/tags" Target="../tags/tag87.xml"/><Relationship Id="rId3" Type="http://schemas.openxmlformats.org/officeDocument/2006/relationships/tags" Target="../tags/tag86.xml"/><Relationship Id="rId2" Type="http://schemas.openxmlformats.org/officeDocument/2006/relationships/tags" Target="../tags/tag85.xml"/><Relationship Id="rId1" Type="http://schemas.openxmlformats.org/officeDocument/2006/relationships/tags" Target="../tags/tag84.xml"/></Relationships>
</file>

<file path=ppt/slides/_rels/slide5.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95.xml"/><Relationship Id="rId4" Type="http://schemas.openxmlformats.org/officeDocument/2006/relationships/tags" Target="../tags/tag94.xml"/><Relationship Id="rId3" Type="http://schemas.openxmlformats.org/officeDocument/2006/relationships/tags" Target="../tags/tag93.xml"/><Relationship Id="rId2" Type="http://schemas.openxmlformats.org/officeDocument/2006/relationships/tags" Target="../tags/tag92.xml"/><Relationship Id="rId1" Type="http://schemas.openxmlformats.org/officeDocument/2006/relationships/tags" Target="../tags/tag91.xml"/></Relationships>
</file>

<file path=ppt/slides/_rels/slide6.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99.xml"/><Relationship Id="rId3" Type="http://schemas.openxmlformats.org/officeDocument/2006/relationships/tags" Target="../tags/tag98.xml"/><Relationship Id="rId2" Type="http://schemas.openxmlformats.org/officeDocument/2006/relationships/tags" Target="../tags/tag97.xml"/><Relationship Id="rId1" Type="http://schemas.openxmlformats.org/officeDocument/2006/relationships/tags" Target="../tags/tag96.xml"/></Relationships>
</file>

<file path=ppt/slides/_rels/slide7.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104.xml"/><Relationship Id="rId4" Type="http://schemas.openxmlformats.org/officeDocument/2006/relationships/tags" Target="../tags/tag103.xml"/><Relationship Id="rId3" Type="http://schemas.openxmlformats.org/officeDocument/2006/relationships/tags" Target="../tags/tag102.xml"/><Relationship Id="rId2" Type="http://schemas.openxmlformats.org/officeDocument/2006/relationships/tags" Target="../tags/tag101.xml"/><Relationship Id="rId1" Type="http://schemas.openxmlformats.org/officeDocument/2006/relationships/tags" Target="../tags/tag100.xml"/></Relationships>
</file>

<file path=ppt/slides/_rels/slide8.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109.xml"/><Relationship Id="rId4" Type="http://schemas.openxmlformats.org/officeDocument/2006/relationships/tags" Target="../tags/tag108.xml"/><Relationship Id="rId3" Type="http://schemas.openxmlformats.org/officeDocument/2006/relationships/tags" Target="../tags/tag107.xml"/><Relationship Id="rId2" Type="http://schemas.openxmlformats.org/officeDocument/2006/relationships/tags" Target="../tags/tag106.xml"/><Relationship Id="rId1" Type="http://schemas.openxmlformats.org/officeDocument/2006/relationships/tags" Target="../tags/tag105.xml"/></Relationships>
</file>

<file path=ppt/slides/_rels/slide9.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113.xml"/><Relationship Id="rId3" Type="http://schemas.openxmlformats.org/officeDocument/2006/relationships/tags" Target="../tags/tag112.xml"/><Relationship Id="rId2" Type="http://schemas.openxmlformats.org/officeDocument/2006/relationships/tags" Target="../tags/tag111.xml"/><Relationship Id="rId1" Type="http://schemas.openxmlformats.org/officeDocument/2006/relationships/tags" Target="../tags/tag1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五边形 2"/>
          <p:cNvSpPr/>
          <p:nvPr/>
        </p:nvSpPr>
        <p:spPr>
          <a:xfrm>
            <a:off x="0" y="132715"/>
            <a:ext cx="4912360" cy="666115"/>
          </a:xfrm>
          <a:prstGeom prst="homePlate">
            <a:avLst>
              <a:gd name="adj" fmla="val 71591"/>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5" name="图片 4"/>
          <p:cNvPicPr>
            <a:picLocks noChangeAspect="1"/>
          </p:cNvPicPr>
          <p:nvPr/>
        </p:nvPicPr>
        <p:blipFill>
          <a:blip r:embed="rId1"/>
          <a:stretch>
            <a:fillRect/>
          </a:stretch>
        </p:blipFill>
        <p:spPr>
          <a:xfrm>
            <a:off x="282575" y="118745"/>
            <a:ext cx="1070610" cy="722630"/>
          </a:xfrm>
          <a:prstGeom prst="ellipse">
            <a:avLst/>
          </a:prstGeom>
          <a:ln w="12700" cmpd="sng">
            <a:solidFill>
              <a:schemeClr val="accent1">
                <a:shade val="50000"/>
              </a:schemeClr>
            </a:solidFill>
            <a:prstDash val="solid"/>
          </a:ln>
        </p:spPr>
      </p:pic>
      <p:sp>
        <p:nvSpPr>
          <p:cNvPr id="11" name="燕尾形 10"/>
          <p:cNvSpPr/>
          <p:nvPr/>
        </p:nvSpPr>
        <p:spPr>
          <a:xfrm>
            <a:off x="9310370" y="6551930"/>
            <a:ext cx="894080" cy="313690"/>
          </a:xfrm>
          <a:prstGeom prst="chevr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燕尾形 11"/>
          <p:cNvSpPr/>
          <p:nvPr/>
        </p:nvSpPr>
        <p:spPr>
          <a:xfrm>
            <a:off x="919480" y="6544310"/>
            <a:ext cx="894080" cy="313690"/>
          </a:xfrm>
          <a:prstGeom prst="chevr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燕尾形 12"/>
          <p:cNvSpPr/>
          <p:nvPr/>
        </p:nvSpPr>
        <p:spPr>
          <a:xfrm>
            <a:off x="1893570" y="6551930"/>
            <a:ext cx="894080" cy="313690"/>
          </a:xfrm>
          <a:prstGeom prst="chevr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燕尾形 14"/>
          <p:cNvSpPr/>
          <p:nvPr/>
        </p:nvSpPr>
        <p:spPr>
          <a:xfrm>
            <a:off x="2910840" y="6544310"/>
            <a:ext cx="894080" cy="313690"/>
          </a:xfrm>
          <a:prstGeom prst="chevr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燕尾形 15"/>
          <p:cNvSpPr/>
          <p:nvPr/>
        </p:nvSpPr>
        <p:spPr>
          <a:xfrm>
            <a:off x="3912870" y="6551930"/>
            <a:ext cx="894080" cy="313690"/>
          </a:xfrm>
          <a:prstGeom prst="chevr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平行四边形 9"/>
          <p:cNvSpPr/>
          <p:nvPr/>
        </p:nvSpPr>
        <p:spPr>
          <a:xfrm>
            <a:off x="3279140" y="132715"/>
            <a:ext cx="2984500" cy="666115"/>
          </a:xfrm>
          <a:prstGeom prst="parallelogram">
            <a:avLst>
              <a:gd name="adj" fmla="val 111344"/>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1353185" y="190500"/>
            <a:ext cx="4400550" cy="583565"/>
          </a:xfrm>
          <a:prstGeom prst="rect">
            <a:avLst/>
          </a:prstGeom>
          <a:noFill/>
        </p:spPr>
        <p:txBody>
          <a:bodyPr wrap="square" rtlCol="0">
            <a:spAutoFit/>
          </a:bodyPr>
          <a:lstStyle/>
          <a:p>
            <a:r>
              <a:rPr lang="zh-CN" altLang="zh-CN" sz="3200" b="1">
                <a:solidFill>
                  <a:schemeClr val="bg1"/>
                </a:solidFill>
                <a:latin typeface="楷体" panose="02010609060101010101" charset="-122"/>
                <a:ea typeface="楷体" panose="02010609060101010101" charset="-122"/>
              </a:rPr>
              <a:t>统编版八年级语文下册</a:t>
            </a:r>
            <a:endParaRPr lang="zh-CN" altLang="zh-CN" sz="3200" b="1">
              <a:solidFill>
                <a:schemeClr val="bg1"/>
              </a:solidFill>
              <a:latin typeface="楷体" panose="02010609060101010101" charset="-122"/>
              <a:ea typeface="楷体" panose="02010609060101010101" charset="-122"/>
            </a:endParaRPr>
          </a:p>
        </p:txBody>
      </p:sp>
      <p:sp>
        <p:nvSpPr>
          <p:cNvPr id="17" name="燕尾形 16"/>
          <p:cNvSpPr/>
          <p:nvPr>
            <p:custDataLst>
              <p:tags r:id="rId2"/>
            </p:custDataLst>
          </p:nvPr>
        </p:nvSpPr>
        <p:spPr>
          <a:xfrm>
            <a:off x="4900930" y="6551930"/>
            <a:ext cx="894080" cy="313690"/>
          </a:xfrm>
          <a:prstGeom prst="chevr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燕尾形 17"/>
          <p:cNvSpPr/>
          <p:nvPr>
            <p:custDataLst>
              <p:tags r:id="rId3"/>
            </p:custDataLst>
          </p:nvPr>
        </p:nvSpPr>
        <p:spPr>
          <a:xfrm>
            <a:off x="8225790" y="6551930"/>
            <a:ext cx="894080" cy="313690"/>
          </a:xfrm>
          <a:prstGeom prst="chevr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燕尾形 18"/>
          <p:cNvSpPr/>
          <p:nvPr>
            <p:custDataLst>
              <p:tags r:id="rId4"/>
            </p:custDataLst>
          </p:nvPr>
        </p:nvSpPr>
        <p:spPr>
          <a:xfrm>
            <a:off x="7127240" y="6544310"/>
            <a:ext cx="894080" cy="313690"/>
          </a:xfrm>
          <a:prstGeom prst="chevr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燕尾形 19"/>
          <p:cNvSpPr/>
          <p:nvPr>
            <p:custDataLst>
              <p:tags r:id="rId5"/>
            </p:custDataLst>
          </p:nvPr>
        </p:nvSpPr>
        <p:spPr>
          <a:xfrm>
            <a:off x="5986780" y="6551930"/>
            <a:ext cx="894080" cy="313690"/>
          </a:xfrm>
          <a:prstGeom prst="chevr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燕尾形 20"/>
          <p:cNvSpPr/>
          <p:nvPr>
            <p:custDataLst>
              <p:tags r:id="rId6"/>
            </p:custDataLst>
          </p:nvPr>
        </p:nvSpPr>
        <p:spPr>
          <a:xfrm>
            <a:off x="10411460" y="6544310"/>
            <a:ext cx="894080" cy="313690"/>
          </a:xfrm>
          <a:prstGeom prst="chevr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custDataLst>
              <p:tags r:id="rId7"/>
            </p:custDataLst>
          </p:nvPr>
        </p:nvSpPr>
        <p:spPr>
          <a:xfrm>
            <a:off x="2049780" y="2703830"/>
            <a:ext cx="3797300" cy="1106805"/>
          </a:xfrm>
          <a:prstGeom prst="rect">
            <a:avLst/>
          </a:prstGeom>
          <a:noFill/>
        </p:spPr>
        <p:txBody>
          <a:bodyPr wrap="square" rtlCol="0">
            <a:spAutoFit/>
          </a:bodyPr>
          <a:lstStyle/>
          <a:p>
            <a:r>
              <a:rPr lang="zh-CN" altLang="en-US" sz="6600" b="1" i="1">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第四单元</a:t>
            </a:r>
            <a:endParaRPr lang="zh-CN" altLang="en-US" sz="6600" b="1" i="1">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endParaRPr>
          </a:p>
        </p:txBody>
      </p:sp>
      <p:sp>
        <p:nvSpPr>
          <p:cNvPr id="7" name="平行四边形 6"/>
          <p:cNvSpPr/>
          <p:nvPr/>
        </p:nvSpPr>
        <p:spPr>
          <a:xfrm>
            <a:off x="5986780" y="2492375"/>
            <a:ext cx="3649980" cy="1466215"/>
          </a:xfrm>
          <a:prstGeom prst="parallelogram">
            <a:avLst/>
          </a:prstGeom>
          <a:solidFill>
            <a:schemeClr val="accent3">
              <a:lumMod val="75000"/>
            </a:schemeClr>
          </a:solidFill>
          <a:ln>
            <a:noFill/>
          </a:ln>
          <a:effectLst>
            <a:glow rad="228600">
              <a:schemeClr val="accent3">
                <a:satMod val="175000"/>
                <a:alpha val="40000"/>
              </a:schemeClr>
            </a:glow>
            <a:innerShdw blurRad="63500" dist="50800">
              <a:prstClr val="black">
                <a:alpha val="50000"/>
              </a:prstClr>
            </a:innerShdw>
            <a:reflection blurRad="6350" stA="50000" endA="300" endPos="38500" dist="50800" dir="5400000" sy="-100000" algn="bl" rotWithShape="0"/>
          </a:effectLst>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zh-CN" altLang="en-US" sz="9600">
                <a:solidFill>
                  <a:srgbClr val="FFFF00"/>
                </a:solidFill>
                <a:effectLst>
                  <a:outerShdw blurRad="38100" dist="38100" dir="2700000" algn="tl">
                    <a:srgbClr val="000000">
                      <a:alpha val="43137"/>
                    </a:srgbClr>
                  </a:outerShdw>
                </a:effectLst>
                <a:latin typeface="黑体" panose="02010609060101010101" charset="-122"/>
                <a:ea typeface="黑体" panose="02010609060101010101" charset="-122"/>
              </a:rPr>
              <a:t>复习</a:t>
            </a:r>
            <a:endParaRPr lang="zh-CN" altLang="en-US" sz="9600">
              <a:solidFill>
                <a:srgbClr val="FFFF00"/>
              </a:solidFill>
              <a:effectLst>
                <a:outerShdw blurRad="38100" dist="38100" dir="2700000" algn="tl">
                  <a:srgbClr val="000000">
                    <a:alpha val="43137"/>
                  </a:srgbClr>
                </a:outerShdw>
              </a:effectLst>
              <a:latin typeface="黑体" panose="02010609060101010101" charset="-122"/>
              <a:ea typeface="黑体" panose="02010609060101010101" charset="-122"/>
            </a:endParaRPr>
          </a:p>
        </p:txBody>
      </p:sp>
    </p:spTree>
    <p:custDataLst>
      <p:tags r:id="rId8"/>
    </p:custData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六边形 9"/>
          <p:cNvSpPr/>
          <p:nvPr/>
        </p:nvSpPr>
        <p:spPr>
          <a:xfrm>
            <a:off x="4190365" y="74930"/>
            <a:ext cx="3999865" cy="869315"/>
          </a:xfrm>
          <a:prstGeom prst="hexag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Line 8"/>
          <p:cNvSpPr/>
          <p:nvPr>
            <p:custDataLst>
              <p:tags r:id="rId1"/>
            </p:custDataLst>
          </p:nvPr>
        </p:nvSpPr>
        <p:spPr>
          <a:xfrm>
            <a:off x="0" y="492760"/>
            <a:ext cx="4264660" cy="18415"/>
          </a:xfrm>
          <a:prstGeom prst="line">
            <a:avLst/>
          </a:prstGeom>
          <a:ln w="57150" cap="flat" cmpd="sng">
            <a:solidFill>
              <a:schemeClr val="accent2">
                <a:lumMod val="75000"/>
              </a:schemeClr>
            </a:solidFill>
            <a:prstDash val="solid"/>
            <a:headEnd type="none" w="med" len="med"/>
            <a:tailEnd type="none" w="med" len="med"/>
          </a:ln>
        </p:spPr>
        <p:txBody>
          <a:bodyPr/>
          <a:lstStyle/>
          <a:p/>
        </p:txBody>
      </p:sp>
      <p:sp>
        <p:nvSpPr>
          <p:cNvPr id="14" name="Line 8"/>
          <p:cNvSpPr/>
          <p:nvPr>
            <p:custDataLst>
              <p:tags r:id="rId2"/>
            </p:custDataLst>
          </p:nvPr>
        </p:nvSpPr>
        <p:spPr>
          <a:xfrm flipV="1">
            <a:off x="8132445" y="508000"/>
            <a:ext cx="4059555" cy="17780"/>
          </a:xfrm>
          <a:prstGeom prst="line">
            <a:avLst/>
          </a:prstGeom>
          <a:ln w="57150" cap="flat" cmpd="sng">
            <a:solidFill>
              <a:schemeClr val="accent2">
                <a:lumMod val="75000"/>
              </a:schemeClr>
            </a:solidFill>
            <a:prstDash val="solid"/>
            <a:headEnd type="none" w="med" len="med"/>
            <a:tailEnd type="none" w="med" len="med"/>
          </a:ln>
        </p:spPr>
        <p:txBody>
          <a:bodyPr/>
          <a:lstStyle/>
          <a:p/>
        </p:txBody>
      </p:sp>
      <p:sp>
        <p:nvSpPr>
          <p:cNvPr id="4" name="文本框 3"/>
          <p:cNvSpPr txBox="1"/>
          <p:nvPr/>
        </p:nvSpPr>
        <p:spPr>
          <a:xfrm>
            <a:off x="4801235" y="72390"/>
            <a:ext cx="3125470" cy="891540"/>
          </a:xfrm>
          <a:prstGeom prst="rect">
            <a:avLst/>
          </a:prstGeom>
          <a:noFill/>
        </p:spPr>
        <p:txBody>
          <a:bodyPr wrap="square" rtlCol="0">
            <a:spAutoFit/>
          </a:bodyPr>
          <a:lstStyle/>
          <a:p>
            <a:r>
              <a:rPr lang="zh-CN" altLang="zh-CN" sz="5200" b="1">
                <a:solidFill>
                  <a:srgbClr val="FFFF00"/>
                </a:solidFill>
                <a:latin typeface="宋体" panose="02010600030101010101" pitchFamily="2" charset="-122"/>
                <a:ea typeface="宋体" panose="02010600030101010101" pitchFamily="2" charset="-122"/>
              </a:rPr>
              <a:t>基础知识</a:t>
            </a:r>
            <a:endParaRPr lang="zh-CN" altLang="zh-CN" sz="5200" b="1">
              <a:solidFill>
                <a:srgbClr val="FFFF00"/>
              </a:solidFill>
              <a:latin typeface="宋体" panose="02010600030101010101" pitchFamily="2" charset="-122"/>
              <a:ea typeface="宋体" panose="02010600030101010101" pitchFamily="2" charset="-122"/>
            </a:endParaRPr>
          </a:p>
        </p:txBody>
      </p:sp>
      <p:sp>
        <p:nvSpPr>
          <p:cNvPr id="15" name="五边形 14"/>
          <p:cNvSpPr/>
          <p:nvPr>
            <p:custDataLst>
              <p:tags r:id="rId3"/>
            </p:custDataLst>
          </p:nvPr>
        </p:nvSpPr>
        <p:spPr>
          <a:xfrm>
            <a:off x="889635" y="979805"/>
            <a:ext cx="2377440" cy="660400"/>
          </a:xfrm>
          <a:prstGeom prst="homePlate">
            <a:avLst/>
          </a:prstGeom>
          <a:gradFill>
            <a:gsLst>
              <a:gs pos="74000">
                <a:schemeClr val="accent1">
                  <a:lumMod val="60000"/>
                  <a:lumOff val="40000"/>
                </a:schemeClr>
              </a:gs>
              <a:gs pos="100000">
                <a:srgbClr val="034373"/>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a:solidFill>
                  <a:srgbClr val="FF0000"/>
                </a:solidFill>
                <a:latin typeface="楷体" panose="02010609060101010101" charset="-122"/>
                <a:ea typeface="楷体" panose="02010609060101010101" charset="-122"/>
              </a:rPr>
              <a:t>重点词语</a:t>
            </a:r>
            <a:endParaRPr lang="zh-CN" altLang="en-US" sz="3600" b="1">
              <a:solidFill>
                <a:srgbClr val="FF0000"/>
              </a:solidFill>
              <a:latin typeface="楷体" panose="02010609060101010101" charset="-122"/>
              <a:ea typeface="楷体" panose="02010609060101010101" charset="-122"/>
            </a:endParaRPr>
          </a:p>
        </p:txBody>
      </p:sp>
      <p:sp>
        <p:nvSpPr>
          <p:cNvPr id="2" name="文本框 1"/>
          <p:cNvSpPr txBox="1"/>
          <p:nvPr/>
        </p:nvSpPr>
        <p:spPr>
          <a:xfrm>
            <a:off x="880745" y="1753235"/>
            <a:ext cx="10579735" cy="4817110"/>
          </a:xfrm>
          <a:prstGeom prst="rect">
            <a:avLst/>
          </a:prstGeom>
          <a:solidFill>
            <a:schemeClr val="accent2">
              <a:lumMod val="40000"/>
              <a:lumOff val="60000"/>
            </a:schemeClr>
          </a:solidFill>
          <a:ln w="9525">
            <a:noFill/>
          </a:ln>
        </p:spPr>
        <p:txBody>
          <a:bodyPr wrap="square">
            <a:noAutofit/>
          </a:bodyPr>
          <a:lstStyle/>
          <a:p>
            <a:pPr indent="0" algn="l">
              <a:lnSpc>
                <a:spcPct val="150000"/>
              </a:lnSpc>
            </a:pPr>
            <a:r>
              <a:rPr sz="2600" b="1">
                <a:ea typeface="黑体" panose="02010609060101010101" charset="-122"/>
              </a:rPr>
              <a:t>齐家：</a:t>
            </a:r>
            <a:endParaRPr sz="2600" b="1">
              <a:ea typeface="黑体" panose="02010609060101010101" charset="-122"/>
            </a:endParaRPr>
          </a:p>
          <a:p>
            <a:pPr indent="0" algn="l">
              <a:lnSpc>
                <a:spcPct val="150000"/>
              </a:lnSpc>
            </a:pPr>
            <a:r>
              <a:rPr sz="2600" b="1">
                <a:ea typeface="黑体" panose="02010609060101010101" charset="-122"/>
              </a:rPr>
              <a:t>堕落：</a:t>
            </a:r>
            <a:endParaRPr sz="2600" b="1">
              <a:ea typeface="黑体" panose="02010609060101010101" charset="-122"/>
            </a:endParaRPr>
          </a:p>
          <a:p>
            <a:pPr indent="0" algn="l">
              <a:lnSpc>
                <a:spcPct val="150000"/>
              </a:lnSpc>
            </a:pPr>
            <a:r>
              <a:rPr sz="2600" b="1">
                <a:ea typeface="黑体" panose="02010609060101010101" charset="-122"/>
              </a:rPr>
              <a:t>襁褓：</a:t>
            </a:r>
            <a:endParaRPr sz="2600" b="1">
              <a:ea typeface="黑体" panose="02010609060101010101" charset="-122"/>
            </a:endParaRPr>
          </a:p>
          <a:p>
            <a:pPr indent="0" algn="l">
              <a:lnSpc>
                <a:spcPct val="150000"/>
              </a:lnSpc>
            </a:pPr>
            <a:r>
              <a:rPr sz="2600" b="1">
                <a:ea typeface="黑体" panose="02010609060101010101" charset="-122"/>
              </a:rPr>
              <a:t>挑拨离间：</a:t>
            </a:r>
            <a:endParaRPr sz="2600" b="1">
              <a:ea typeface="黑体" panose="02010609060101010101" charset="-122"/>
            </a:endParaRPr>
          </a:p>
          <a:p>
            <a:pPr indent="0" algn="l">
              <a:lnSpc>
                <a:spcPct val="150000"/>
              </a:lnSpc>
            </a:pPr>
            <a:r>
              <a:rPr sz="2600" b="1">
                <a:ea typeface="黑体" panose="02010609060101010101" charset="-122"/>
              </a:rPr>
              <a:t>光明正大：</a:t>
            </a:r>
            <a:endParaRPr sz="2600" b="1">
              <a:ea typeface="黑体" panose="02010609060101010101" charset="-122"/>
            </a:endParaRPr>
          </a:p>
          <a:p>
            <a:pPr indent="0" algn="l">
              <a:lnSpc>
                <a:spcPct val="150000"/>
              </a:lnSpc>
            </a:pPr>
            <a:r>
              <a:rPr sz="2600" b="1">
                <a:ea typeface="黑体" panose="02010609060101010101" charset="-122"/>
              </a:rPr>
              <a:t>格物致知：</a:t>
            </a:r>
            <a:endParaRPr sz="2600" b="1">
              <a:ea typeface="黑体" panose="02010609060101010101" charset="-122"/>
            </a:endParaRPr>
          </a:p>
          <a:p>
            <a:pPr indent="0" algn="l">
              <a:lnSpc>
                <a:spcPct val="150000"/>
              </a:lnSpc>
            </a:pPr>
            <a:r>
              <a:rPr sz="2600" b="1">
                <a:ea typeface="黑体" panose="02010609060101010101" charset="-122"/>
              </a:rPr>
              <a:t>一帆风顺：</a:t>
            </a:r>
            <a:endParaRPr sz="2600" b="1">
              <a:ea typeface="黑体" panose="02010609060101010101" charset="-122"/>
            </a:endParaRPr>
          </a:p>
          <a:p>
            <a:pPr indent="0" algn="l">
              <a:lnSpc>
                <a:spcPct val="150000"/>
              </a:lnSpc>
            </a:pPr>
            <a:r>
              <a:rPr sz="2600" b="1">
                <a:ea typeface="黑体" panose="02010609060101010101" charset="-122"/>
              </a:rPr>
              <a:t>袖手旁观：</a:t>
            </a:r>
            <a:endParaRPr sz="2600" b="1">
              <a:ea typeface="黑体" panose="02010609060101010101" charset="-122"/>
            </a:endParaRPr>
          </a:p>
        </p:txBody>
      </p:sp>
      <p:sp>
        <p:nvSpPr>
          <p:cNvPr id="3" name="文本框 2"/>
          <p:cNvSpPr txBox="1"/>
          <p:nvPr/>
        </p:nvSpPr>
        <p:spPr>
          <a:xfrm>
            <a:off x="1943100" y="1753235"/>
            <a:ext cx="6562725" cy="691515"/>
          </a:xfrm>
          <a:prstGeom prst="rect">
            <a:avLst/>
          </a:prstGeom>
          <a:noFill/>
        </p:spPr>
        <p:txBody>
          <a:bodyPr wrap="square" rtlCol="0" anchor="t">
            <a:spAutoFit/>
          </a:bodyPr>
          <a:lstStyle/>
          <a:p>
            <a:pPr indent="0" algn="l">
              <a:lnSpc>
                <a:spcPct val="150000"/>
              </a:lnSpc>
            </a:pPr>
            <a:r>
              <a:rPr sz="2600" b="1">
                <a:solidFill>
                  <a:srgbClr val="FF0000"/>
                </a:solidFill>
                <a:ea typeface="黑体" panose="02010609060101010101" charset="-122"/>
                <a:sym typeface="+mn-ea"/>
              </a:rPr>
              <a:t>管理好自己的家庭和家族。</a:t>
            </a:r>
            <a:endParaRPr sz="2600" b="1">
              <a:solidFill>
                <a:srgbClr val="FF0000"/>
              </a:solidFill>
              <a:ea typeface="黑体" panose="02010609060101010101" charset="-122"/>
              <a:sym typeface="+mn-ea"/>
            </a:endParaRPr>
          </a:p>
        </p:txBody>
      </p:sp>
      <p:sp>
        <p:nvSpPr>
          <p:cNvPr id="6" name="文本框 5"/>
          <p:cNvSpPr txBox="1"/>
          <p:nvPr/>
        </p:nvSpPr>
        <p:spPr>
          <a:xfrm>
            <a:off x="1952625" y="2536190"/>
            <a:ext cx="6553200" cy="491490"/>
          </a:xfrm>
          <a:prstGeom prst="rect">
            <a:avLst/>
          </a:prstGeom>
          <a:noFill/>
        </p:spPr>
        <p:txBody>
          <a:bodyPr wrap="square" rtlCol="0" anchor="t">
            <a:spAutoFit/>
          </a:bodyPr>
          <a:lstStyle/>
          <a:p>
            <a:r>
              <a:rPr sz="2600" b="1">
                <a:solidFill>
                  <a:srgbClr val="FF0000"/>
                </a:solidFill>
                <a:ea typeface="黑体" panose="02010609060101010101" charset="-122"/>
                <a:sym typeface="+mn-ea"/>
              </a:rPr>
              <a:t>（思想、行为）往坏里变。</a:t>
            </a:r>
            <a:endParaRPr sz="2600" b="1">
              <a:solidFill>
                <a:srgbClr val="FF0000"/>
              </a:solidFill>
              <a:ea typeface="黑体" panose="02010609060101010101" charset="-122"/>
              <a:sym typeface="+mn-ea"/>
            </a:endParaRPr>
          </a:p>
        </p:txBody>
      </p:sp>
      <p:sp>
        <p:nvSpPr>
          <p:cNvPr id="7" name="文本框 6"/>
          <p:cNvSpPr txBox="1"/>
          <p:nvPr/>
        </p:nvSpPr>
        <p:spPr>
          <a:xfrm>
            <a:off x="1925320" y="2936240"/>
            <a:ext cx="6001385" cy="650240"/>
          </a:xfrm>
          <a:prstGeom prst="rect">
            <a:avLst/>
          </a:prstGeom>
          <a:noFill/>
        </p:spPr>
        <p:txBody>
          <a:bodyPr wrap="square" rtlCol="0" anchor="t">
            <a:noAutofit/>
          </a:bodyPr>
          <a:lstStyle/>
          <a:p>
            <a:pPr indent="0" algn="l">
              <a:lnSpc>
                <a:spcPct val="150000"/>
              </a:lnSpc>
            </a:pPr>
            <a:r>
              <a:rPr sz="2600" b="1">
                <a:solidFill>
                  <a:srgbClr val="FF0000"/>
                </a:solidFill>
                <a:ea typeface="黑体" panose="02010609060101010101" charset="-122"/>
                <a:sym typeface="+mn-ea"/>
              </a:rPr>
              <a:t>包裹婴儿的被子和带子。</a:t>
            </a:r>
            <a:endParaRPr sz="2600" b="1">
              <a:solidFill>
                <a:srgbClr val="FF0000"/>
              </a:solidFill>
              <a:ea typeface="黑体" panose="02010609060101010101" charset="-122"/>
              <a:sym typeface="+mn-ea"/>
            </a:endParaRPr>
          </a:p>
        </p:txBody>
      </p:sp>
      <p:sp>
        <p:nvSpPr>
          <p:cNvPr id="8" name="文本框 7"/>
          <p:cNvSpPr txBox="1"/>
          <p:nvPr/>
        </p:nvSpPr>
        <p:spPr>
          <a:xfrm>
            <a:off x="2562225" y="3535680"/>
            <a:ext cx="9251315" cy="691515"/>
          </a:xfrm>
          <a:prstGeom prst="rect">
            <a:avLst/>
          </a:prstGeom>
          <a:noFill/>
        </p:spPr>
        <p:txBody>
          <a:bodyPr wrap="square" rtlCol="0" anchor="t">
            <a:spAutoFit/>
          </a:bodyPr>
          <a:lstStyle/>
          <a:p>
            <a:pPr indent="0" algn="l">
              <a:lnSpc>
                <a:spcPct val="150000"/>
              </a:lnSpc>
            </a:pPr>
            <a:r>
              <a:rPr sz="2600" b="1">
                <a:solidFill>
                  <a:srgbClr val="FF0000"/>
                </a:solidFill>
                <a:ea typeface="黑体" panose="02010609060101010101" charset="-122"/>
                <a:sym typeface="+mn-ea"/>
              </a:rPr>
              <a:t>引起是非争端，使别人不和。</a:t>
            </a:r>
            <a:endParaRPr sz="2600" b="1">
              <a:solidFill>
                <a:srgbClr val="FF0000"/>
              </a:solidFill>
              <a:ea typeface="黑体" panose="02010609060101010101" charset="-122"/>
              <a:sym typeface="+mn-ea"/>
            </a:endParaRPr>
          </a:p>
        </p:txBody>
      </p:sp>
      <p:sp>
        <p:nvSpPr>
          <p:cNvPr id="9" name="文本框 8"/>
          <p:cNvSpPr txBox="1"/>
          <p:nvPr/>
        </p:nvSpPr>
        <p:spPr>
          <a:xfrm>
            <a:off x="2557780" y="4305935"/>
            <a:ext cx="5762625" cy="491490"/>
          </a:xfrm>
          <a:prstGeom prst="rect">
            <a:avLst/>
          </a:prstGeom>
          <a:noFill/>
        </p:spPr>
        <p:txBody>
          <a:bodyPr wrap="square" rtlCol="0" anchor="t">
            <a:spAutoFit/>
          </a:bodyPr>
          <a:lstStyle/>
          <a:p>
            <a:r>
              <a:rPr sz="2600" b="1">
                <a:solidFill>
                  <a:srgbClr val="FF0000"/>
                </a:solidFill>
                <a:ea typeface="黑体" panose="02010609060101010101" charset="-122"/>
                <a:sym typeface="+mn-ea"/>
              </a:rPr>
              <a:t>形容襟怀坦白，行为正派。</a:t>
            </a:r>
            <a:endParaRPr sz="2600" b="1">
              <a:solidFill>
                <a:srgbClr val="FF0000"/>
              </a:solidFill>
              <a:ea typeface="黑体" panose="02010609060101010101" charset="-122"/>
              <a:sym typeface="+mn-ea"/>
            </a:endParaRPr>
          </a:p>
        </p:txBody>
      </p:sp>
      <p:sp>
        <p:nvSpPr>
          <p:cNvPr id="11" name="文本框 10"/>
          <p:cNvSpPr txBox="1"/>
          <p:nvPr/>
        </p:nvSpPr>
        <p:spPr>
          <a:xfrm>
            <a:off x="2545080" y="4894580"/>
            <a:ext cx="8538845" cy="491490"/>
          </a:xfrm>
          <a:prstGeom prst="rect">
            <a:avLst/>
          </a:prstGeom>
          <a:noFill/>
        </p:spPr>
        <p:txBody>
          <a:bodyPr wrap="square" rtlCol="0" anchor="t">
            <a:spAutoFit/>
          </a:bodyPr>
          <a:lstStyle/>
          <a:p>
            <a:r>
              <a:rPr sz="2600" b="1">
                <a:solidFill>
                  <a:srgbClr val="FF0000"/>
                </a:solidFill>
                <a:ea typeface="黑体" panose="02010609060101010101" charset="-122"/>
                <a:sym typeface="+mn-ea"/>
              </a:rPr>
              <a:t>探究事物原理，从而从中获得知识，或感悟到某种心得。</a:t>
            </a:r>
            <a:endParaRPr sz="2600" b="1">
              <a:solidFill>
                <a:srgbClr val="FF0000"/>
              </a:solidFill>
              <a:ea typeface="黑体" panose="02010609060101010101" charset="-122"/>
              <a:sym typeface="+mn-ea"/>
            </a:endParaRPr>
          </a:p>
        </p:txBody>
      </p:sp>
      <p:sp>
        <p:nvSpPr>
          <p:cNvPr id="13" name="文本框 12"/>
          <p:cNvSpPr txBox="1"/>
          <p:nvPr/>
        </p:nvSpPr>
        <p:spPr>
          <a:xfrm>
            <a:off x="2569845" y="5318125"/>
            <a:ext cx="8978265" cy="691515"/>
          </a:xfrm>
          <a:prstGeom prst="rect">
            <a:avLst/>
          </a:prstGeom>
          <a:noFill/>
        </p:spPr>
        <p:txBody>
          <a:bodyPr wrap="square" rtlCol="0" anchor="t">
            <a:spAutoFit/>
          </a:bodyPr>
          <a:lstStyle/>
          <a:p>
            <a:pPr indent="0" algn="l">
              <a:lnSpc>
                <a:spcPct val="150000"/>
              </a:lnSpc>
            </a:pPr>
            <a:r>
              <a:rPr sz="2600" b="1">
                <a:solidFill>
                  <a:srgbClr val="FF0000"/>
                </a:solidFill>
                <a:ea typeface="黑体" panose="02010609060101010101" charset="-122"/>
                <a:sym typeface="+mn-ea"/>
              </a:rPr>
              <a:t>比喻非常顺利，毫无波折或挫折。</a:t>
            </a:r>
            <a:endParaRPr sz="2600" b="1">
              <a:solidFill>
                <a:srgbClr val="FF0000"/>
              </a:solidFill>
              <a:ea typeface="黑体" panose="02010609060101010101" charset="-122"/>
              <a:sym typeface="+mn-ea"/>
            </a:endParaRPr>
          </a:p>
        </p:txBody>
      </p:sp>
      <p:sp>
        <p:nvSpPr>
          <p:cNvPr id="16" name="文本框 15"/>
          <p:cNvSpPr txBox="1"/>
          <p:nvPr/>
        </p:nvSpPr>
        <p:spPr>
          <a:xfrm>
            <a:off x="2585720" y="5904230"/>
            <a:ext cx="6762750" cy="691515"/>
          </a:xfrm>
          <a:prstGeom prst="rect">
            <a:avLst/>
          </a:prstGeom>
          <a:noFill/>
        </p:spPr>
        <p:txBody>
          <a:bodyPr wrap="square" rtlCol="0" anchor="t">
            <a:spAutoFit/>
          </a:bodyPr>
          <a:lstStyle/>
          <a:p>
            <a:pPr indent="0" algn="l">
              <a:lnSpc>
                <a:spcPct val="150000"/>
              </a:lnSpc>
            </a:pPr>
            <a:r>
              <a:rPr sz="2600" b="1">
                <a:solidFill>
                  <a:srgbClr val="FF0000"/>
                </a:solidFill>
                <a:ea typeface="黑体" panose="02010609060101010101" charset="-122"/>
                <a:sym typeface="+mn-ea"/>
              </a:rPr>
              <a:t>比喻置身事外，或不协助别人。</a:t>
            </a:r>
            <a:endParaRPr sz="2600" b="1">
              <a:solidFill>
                <a:srgbClr val="FF0000"/>
              </a:solidFill>
              <a:ea typeface="黑体" panose="02010609060101010101" charset="-122"/>
              <a:sym typeface="+mn-ea"/>
            </a:endParaRPr>
          </a:p>
        </p:txBody>
      </p:sp>
    </p:spTree>
    <p:custDataLst>
      <p:tags r:id="rId4"/>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to="" calcmode="lin" valueType="num">
                                      <p:cBhvr>
                                        <p:cTn id="7" dur="1" fill="hold"/>
                                        <p:tgtEl>
                                          <p:spTgt spid="3"/>
                                        </p:tgtEl>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to="" calcmode="lin" valueType="num">
                                      <p:cBhvr>
                                        <p:cTn id="12" dur="1" fill="hold"/>
                                        <p:tgtEl>
                                          <p:spTgt spid="6"/>
                                        </p:tgtEl>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to="" calcmode="lin" valueType="num">
                                      <p:cBhvr>
                                        <p:cTn id="17" dur="1" fill="hold"/>
                                        <p:tgtEl>
                                          <p:spTgt spid="7"/>
                                        </p:tgtEl>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 to="" calcmode="lin" valueType="num">
                                      <p:cBhvr>
                                        <p:cTn id="22" dur="1" fill="hold"/>
                                        <p:tgtEl>
                                          <p:spTgt spid="8"/>
                                        </p:tgtEl>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 to="" calcmode="lin" valueType="num">
                                      <p:cBhvr>
                                        <p:cTn id="27" dur="1" fill="hold"/>
                                        <p:tgtEl>
                                          <p:spTgt spid="9"/>
                                        </p:tgtEl>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 to="" calcmode="lin" valueType="num">
                                      <p:cBhvr>
                                        <p:cTn id="32" dur="1" fill="hold"/>
                                        <p:tgtEl>
                                          <p:spTgt spid="11"/>
                                        </p:tgtEl>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to="" calcmode="lin" valueType="num">
                                      <p:cBhvr>
                                        <p:cTn id="37" dur="1" fill="hold"/>
                                        <p:tgtEl>
                                          <p:spTgt spid="13"/>
                                        </p:tgtEl>
                                      </p:cBhvr>
                                    </p:anim>
                                  </p:childTnLst>
                                </p:cTn>
                              </p:par>
                            </p:childTnLst>
                          </p:cTn>
                        </p:par>
                      </p:childTnLst>
                    </p:cTn>
                  </p:par>
                  <p:par>
                    <p:cTn id="38" fill="hold">
                      <p:stCondLst>
                        <p:cond delay="indefinite"/>
                      </p:stCondLst>
                      <p:childTnLst>
                        <p:par>
                          <p:cTn id="39" fill="hold">
                            <p:stCondLst>
                              <p:cond delay="0"/>
                            </p:stCondLst>
                            <p:childTnLst>
                              <p:par>
                                <p:cTn id="40" presetID="24" presetClass="entr" presetSubtype="0"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 to="" calcmode="lin" valueType="num">
                                      <p:cBhvr>
                                        <p:cTn id="42" dur="1" fill="hold"/>
                                        <p:tgtEl>
                                          <p:spTgt spid="16"/>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P spid="8" grpId="0"/>
      <p:bldP spid="9" grpId="0"/>
      <p:bldP spid="11" grpId="0"/>
      <p:bldP spid="13" grpId="0"/>
      <p:bldP spid="1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六边形 9"/>
          <p:cNvSpPr/>
          <p:nvPr/>
        </p:nvSpPr>
        <p:spPr>
          <a:xfrm>
            <a:off x="4190365" y="74930"/>
            <a:ext cx="3999865" cy="869315"/>
          </a:xfrm>
          <a:prstGeom prst="hexag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Line 8"/>
          <p:cNvSpPr/>
          <p:nvPr>
            <p:custDataLst>
              <p:tags r:id="rId1"/>
            </p:custDataLst>
          </p:nvPr>
        </p:nvSpPr>
        <p:spPr>
          <a:xfrm>
            <a:off x="0" y="492760"/>
            <a:ext cx="4264660" cy="18415"/>
          </a:xfrm>
          <a:prstGeom prst="line">
            <a:avLst/>
          </a:prstGeom>
          <a:ln w="57150" cap="flat" cmpd="sng">
            <a:solidFill>
              <a:schemeClr val="accent2">
                <a:lumMod val="75000"/>
              </a:schemeClr>
            </a:solidFill>
            <a:prstDash val="solid"/>
            <a:headEnd type="none" w="med" len="med"/>
            <a:tailEnd type="none" w="med" len="med"/>
          </a:ln>
        </p:spPr>
        <p:txBody>
          <a:bodyPr/>
          <a:lstStyle/>
          <a:p/>
        </p:txBody>
      </p:sp>
      <p:sp>
        <p:nvSpPr>
          <p:cNvPr id="14" name="Line 8"/>
          <p:cNvSpPr/>
          <p:nvPr>
            <p:custDataLst>
              <p:tags r:id="rId2"/>
            </p:custDataLst>
          </p:nvPr>
        </p:nvSpPr>
        <p:spPr>
          <a:xfrm flipV="1">
            <a:off x="8132445" y="508000"/>
            <a:ext cx="4059555" cy="17780"/>
          </a:xfrm>
          <a:prstGeom prst="line">
            <a:avLst/>
          </a:prstGeom>
          <a:ln w="57150" cap="flat" cmpd="sng">
            <a:solidFill>
              <a:schemeClr val="accent2">
                <a:lumMod val="75000"/>
              </a:schemeClr>
            </a:solidFill>
            <a:prstDash val="solid"/>
            <a:headEnd type="none" w="med" len="med"/>
            <a:tailEnd type="none" w="med" len="med"/>
          </a:ln>
        </p:spPr>
        <p:txBody>
          <a:bodyPr/>
          <a:lstStyle/>
          <a:p/>
        </p:txBody>
      </p:sp>
      <p:sp>
        <p:nvSpPr>
          <p:cNvPr id="4" name="文本框 3"/>
          <p:cNvSpPr txBox="1"/>
          <p:nvPr/>
        </p:nvSpPr>
        <p:spPr>
          <a:xfrm>
            <a:off x="4801235" y="72390"/>
            <a:ext cx="3125470" cy="891540"/>
          </a:xfrm>
          <a:prstGeom prst="rect">
            <a:avLst/>
          </a:prstGeom>
          <a:noFill/>
        </p:spPr>
        <p:txBody>
          <a:bodyPr wrap="square" rtlCol="0">
            <a:spAutoFit/>
          </a:bodyPr>
          <a:lstStyle/>
          <a:p>
            <a:r>
              <a:rPr lang="zh-CN" altLang="zh-CN" sz="5200" b="1">
                <a:solidFill>
                  <a:srgbClr val="FFFF00"/>
                </a:solidFill>
                <a:latin typeface="宋体" panose="02010600030101010101" pitchFamily="2" charset="-122"/>
                <a:ea typeface="宋体" panose="02010600030101010101" pitchFamily="2" charset="-122"/>
              </a:rPr>
              <a:t>基础知识</a:t>
            </a:r>
            <a:endParaRPr lang="zh-CN" altLang="zh-CN" sz="5200" b="1">
              <a:solidFill>
                <a:srgbClr val="FFFF00"/>
              </a:solidFill>
              <a:latin typeface="宋体" panose="02010600030101010101" pitchFamily="2" charset="-122"/>
              <a:ea typeface="宋体" panose="02010600030101010101" pitchFamily="2" charset="-122"/>
            </a:endParaRPr>
          </a:p>
        </p:txBody>
      </p:sp>
      <p:sp>
        <p:nvSpPr>
          <p:cNvPr id="15" name="五边形 14"/>
          <p:cNvSpPr/>
          <p:nvPr>
            <p:custDataLst>
              <p:tags r:id="rId3"/>
            </p:custDataLst>
          </p:nvPr>
        </p:nvSpPr>
        <p:spPr>
          <a:xfrm>
            <a:off x="981710" y="948690"/>
            <a:ext cx="2377440" cy="660400"/>
          </a:xfrm>
          <a:prstGeom prst="homePlate">
            <a:avLst/>
          </a:prstGeom>
          <a:gradFill>
            <a:gsLst>
              <a:gs pos="74000">
                <a:schemeClr val="accent1">
                  <a:lumMod val="60000"/>
                  <a:lumOff val="40000"/>
                </a:schemeClr>
              </a:gs>
              <a:gs pos="100000">
                <a:srgbClr val="034373"/>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a:solidFill>
                  <a:srgbClr val="FF0000"/>
                </a:solidFill>
                <a:latin typeface="楷体" panose="02010609060101010101" charset="-122"/>
                <a:ea typeface="楷体" panose="02010609060101010101" charset="-122"/>
              </a:rPr>
              <a:t>重点词语</a:t>
            </a:r>
            <a:endParaRPr lang="zh-CN" altLang="en-US" sz="3600" b="1">
              <a:solidFill>
                <a:srgbClr val="FF0000"/>
              </a:solidFill>
              <a:latin typeface="楷体" panose="02010609060101010101" charset="-122"/>
              <a:ea typeface="楷体" panose="02010609060101010101" charset="-122"/>
            </a:endParaRPr>
          </a:p>
        </p:txBody>
      </p:sp>
      <p:sp>
        <p:nvSpPr>
          <p:cNvPr id="2" name="文本框 1"/>
          <p:cNvSpPr txBox="1"/>
          <p:nvPr/>
        </p:nvSpPr>
        <p:spPr>
          <a:xfrm>
            <a:off x="880745" y="1753235"/>
            <a:ext cx="10638155" cy="4817110"/>
          </a:xfrm>
          <a:prstGeom prst="rect">
            <a:avLst/>
          </a:prstGeom>
          <a:solidFill>
            <a:schemeClr val="accent3">
              <a:lumMod val="20000"/>
              <a:lumOff val="80000"/>
            </a:schemeClr>
          </a:solidFill>
          <a:ln w="9525">
            <a:noFill/>
          </a:ln>
        </p:spPr>
        <p:txBody>
          <a:bodyPr wrap="square">
            <a:noAutofit/>
          </a:bodyPr>
          <a:lstStyle/>
          <a:p>
            <a:pPr indent="0" algn="l">
              <a:lnSpc>
                <a:spcPct val="150000"/>
              </a:lnSpc>
            </a:pPr>
            <a:r>
              <a:rPr sz="2600" b="1">
                <a:ea typeface="黑体" panose="02010609060101010101" charset="-122"/>
              </a:rPr>
              <a:t>不知所措：</a:t>
            </a:r>
            <a:endParaRPr sz="2600" b="1">
              <a:ea typeface="黑体" panose="02010609060101010101" charset="-122"/>
            </a:endParaRPr>
          </a:p>
          <a:p>
            <a:pPr indent="0" algn="l">
              <a:lnSpc>
                <a:spcPct val="150000"/>
              </a:lnSpc>
            </a:pPr>
            <a:r>
              <a:rPr sz="2600" b="1">
                <a:ea typeface="黑体" panose="02010609060101010101" charset="-122"/>
              </a:rPr>
              <a:t>多多益善：</a:t>
            </a:r>
            <a:endParaRPr sz="2600" b="1">
              <a:ea typeface="黑体" panose="02010609060101010101" charset="-122"/>
            </a:endParaRPr>
          </a:p>
          <a:p>
            <a:pPr indent="0" algn="l">
              <a:lnSpc>
                <a:spcPct val="150000"/>
              </a:lnSpc>
            </a:pPr>
            <a:r>
              <a:rPr sz="2600" b="1">
                <a:ea typeface="黑体" panose="02010609060101010101" charset="-122"/>
              </a:rPr>
              <a:t>阳奉阴违：</a:t>
            </a:r>
            <a:endParaRPr sz="2600" b="1">
              <a:ea typeface="黑体" panose="02010609060101010101" charset="-122"/>
            </a:endParaRPr>
          </a:p>
          <a:p>
            <a:pPr indent="0" algn="l">
              <a:lnSpc>
                <a:spcPct val="150000"/>
              </a:lnSpc>
            </a:pPr>
            <a:r>
              <a:rPr sz="2600" b="1">
                <a:ea typeface="黑体" panose="02010609060101010101" charset="-122"/>
              </a:rPr>
              <a:t>招摇撞骗：</a:t>
            </a:r>
            <a:endParaRPr sz="2600" b="1">
              <a:ea typeface="黑体" panose="02010609060101010101" charset="-122"/>
            </a:endParaRPr>
          </a:p>
          <a:p>
            <a:pPr indent="0" algn="l">
              <a:lnSpc>
                <a:spcPct val="150000"/>
              </a:lnSpc>
            </a:pPr>
            <a:r>
              <a:rPr sz="2600" b="1">
                <a:ea typeface="黑体" panose="02010609060101010101" charset="-122"/>
              </a:rPr>
              <a:t>风口浪尖：</a:t>
            </a:r>
            <a:endParaRPr sz="2600" b="1">
              <a:ea typeface="黑体" panose="02010609060101010101" charset="-122"/>
            </a:endParaRPr>
          </a:p>
          <a:p>
            <a:pPr indent="0" algn="l">
              <a:lnSpc>
                <a:spcPct val="150000"/>
              </a:lnSpc>
            </a:pPr>
            <a:r>
              <a:rPr sz="2600" b="1">
                <a:ea typeface="黑体" panose="02010609060101010101" charset="-122"/>
              </a:rPr>
              <a:t>强词夺理：</a:t>
            </a:r>
            <a:endParaRPr sz="2600" b="1">
              <a:ea typeface="黑体" panose="02010609060101010101" charset="-122"/>
            </a:endParaRPr>
          </a:p>
          <a:p>
            <a:pPr indent="0" algn="l">
              <a:lnSpc>
                <a:spcPct val="150000"/>
              </a:lnSpc>
            </a:pPr>
            <a:r>
              <a:rPr sz="2600" b="1">
                <a:ea typeface="黑体" panose="02010609060101010101" charset="-122"/>
              </a:rPr>
              <a:t>平易近人：</a:t>
            </a:r>
            <a:endParaRPr sz="2600" b="1">
              <a:ea typeface="黑体" panose="02010609060101010101" charset="-122"/>
            </a:endParaRPr>
          </a:p>
          <a:p>
            <a:pPr indent="0" algn="l">
              <a:lnSpc>
                <a:spcPct val="150000"/>
              </a:lnSpc>
            </a:pPr>
            <a:r>
              <a:rPr sz="2600" b="1">
                <a:ea typeface="黑体" panose="02010609060101010101" charset="-122"/>
              </a:rPr>
              <a:t>不修边幅：</a:t>
            </a:r>
            <a:endParaRPr sz="2600" b="1">
              <a:ea typeface="黑体" panose="02010609060101010101" charset="-122"/>
            </a:endParaRPr>
          </a:p>
        </p:txBody>
      </p:sp>
      <p:sp>
        <p:nvSpPr>
          <p:cNvPr id="3" name="文本框 2"/>
          <p:cNvSpPr txBox="1"/>
          <p:nvPr/>
        </p:nvSpPr>
        <p:spPr>
          <a:xfrm>
            <a:off x="2594610" y="1753235"/>
            <a:ext cx="7219315" cy="691515"/>
          </a:xfrm>
          <a:prstGeom prst="rect">
            <a:avLst/>
          </a:prstGeom>
          <a:noFill/>
        </p:spPr>
        <p:txBody>
          <a:bodyPr wrap="square" rtlCol="0" anchor="t">
            <a:spAutoFit/>
          </a:bodyPr>
          <a:lstStyle/>
          <a:p>
            <a:pPr indent="0" algn="l">
              <a:lnSpc>
                <a:spcPct val="150000"/>
              </a:lnSpc>
            </a:pPr>
            <a:r>
              <a:rPr sz="2600" b="1">
                <a:solidFill>
                  <a:srgbClr val="FF0000"/>
                </a:solidFill>
                <a:ea typeface="黑体" panose="02010609060101010101" charset="-122"/>
                <a:sym typeface="+mn-ea"/>
              </a:rPr>
              <a:t>不知道怎么办才好。形容受窘或发急。</a:t>
            </a:r>
            <a:endParaRPr sz="2600" b="1">
              <a:solidFill>
                <a:srgbClr val="FF0000"/>
              </a:solidFill>
              <a:ea typeface="黑体" panose="02010609060101010101" charset="-122"/>
              <a:sym typeface="+mn-ea"/>
            </a:endParaRPr>
          </a:p>
        </p:txBody>
      </p:sp>
      <p:sp>
        <p:nvSpPr>
          <p:cNvPr id="6" name="文本框 5"/>
          <p:cNvSpPr txBox="1"/>
          <p:nvPr/>
        </p:nvSpPr>
        <p:spPr>
          <a:xfrm>
            <a:off x="2561590" y="2505075"/>
            <a:ext cx="6115685" cy="491490"/>
          </a:xfrm>
          <a:prstGeom prst="rect">
            <a:avLst/>
          </a:prstGeom>
          <a:noFill/>
        </p:spPr>
        <p:txBody>
          <a:bodyPr wrap="square" rtlCol="0" anchor="t">
            <a:spAutoFit/>
          </a:bodyPr>
          <a:lstStyle/>
          <a:p>
            <a:r>
              <a:rPr sz="2600" b="1">
                <a:solidFill>
                  <a:srgbClr val="FF0000"/>
                </a:solidFill>
                <a:ea typeface="黑体" panose="02010609060101010101" charset="-122"/>
                <a:sym typeface="+mn-ea"/>
              </a:rPr>
              <a:t>越多越好。</a:t>
            </a:r>
            <a:endParaRPr sz="2600" b="1">
              <a:solidFill>
                <a:srgbClr val="FF0000"/>
              </a:solidFill>
              <a:ea typeface="黑体" panose="02010609060101010101" charset="-122"/>
              <a:sym typeface="+mn-ea"/>
            </a:endParaRPr>
          </a:p>
        </p:txBody>
      </p:sp>
      <p:sp>
        <p:nvSpPr>
          <p:cNvPr id="7" name="文本框 6"/>
          <p:cNvSpPr txBox="1"/>
          <p:nvPr/>
        </p:nvSpPr>
        <p:spPr>
          <a:xfrm>
            <a:off x="2592070" y="2952115"/>
            <a:ext cx="4290695" cy="650240"/>
          </a:xfrm>
          <a:prstGeom prst="rect">
            <a:avLst/>
          </a:prstGeom>
          <a:noFill/>
        </p:spPr>
        <p:txBody>
          <a:bodyPr wrap="square" rtlCol="0" anchor="t">
            <a:noAutofit/>
          </a:bodyPr>
          <a:lstStyle/>
          <a:p>
            <a:pPr indent="0" algn="l">
              <a:lnSpc>
                <a:spcPct val="150000"/>
              </a:lnSpc>
            </a:pPr>
            <a:r>
              <a:rPr sz="2600" b="1">
                <a:solidFill>
                  <a:srgbClr val="FF0000"/>
                </a:solidFill>
                <a:ea typeface="黑体" panose="02010609060101010101" charset="-122"/>
                <a:sym typeface="+mn-ea"/>
              </a:rPr>
              <a:t>表面上遵从，暗地里违抗。</a:t>
            </a:r>
            <a:endParaRPr sz="2600" b="1">
              <a:solidFill>
                <a:srgbClr val="FF0000"/>
              </a:solidFill>
              <a:ea typeface="黑体" panose="02010609060101010101" charset="-122"/>
              <a:sym typeface="+mn-ea"/>
            </a:endParaRPr>
          </a:p>
        </p:txBody>
      </p:sp>
      <p:sp>
        <p:nvSpPr>
          <p:cNvPr id="8" name="文本框 7"/>
          <p:cNvSpPr txBox="1"/>
          <p:nvPr/>
        </p:nvSpPr>
        <p:spPr>
          <a:xfrm>
            <a:off x="2607945" y="3535680"/>
            <a:ext cx="8510905" cy="691515"/>
          </a:xfrm>
          <a:prstGeom prst="rect">
            <a:avLst/>
          </a:prstGeom>
          <a:noFill/>
        </p:spPr>
        <p:txBody>
          <a:bodyPr wrap="square" rtlCol="0" anchor="t">
            <a:spAutoFit/>
          </a:bodyPr>
          <a:lstStyle/>
          <a:p>
            <a:pPr indent="0" algn="l">
              <a:lnSpc>
                <a:spcPct val="150000"/>
              </a:lnSpc>
            </a:pPr>
            <a:r>
              <a:rPr sz="2600" b="1">
                <a:solidFill>
                  <a:srgbClr val="FF0000"/>
                </a:solidFill>
                <a:ea typeface="黑体" panose="02010609060101010101" charset="-122"/>
                <a:sym typeface="+mn-ea"/>
              </a:rPr>
              <a:t>假借名义，到处炫耀，进行诈骗。</a:t>
            </a:r>
            <a:endParaRPr sz="2600" b="1">
              <a:solidFill>
                <a:srgbClr val="FF0000"/>
              </a:solidFill>
              <a:ea typeface="黑体" panose="02010609060101010101" charset="-122"/>
              <a:sym typeface="+mn-ea"/>
            </a:endParaRPr>
          </a:p>
        </p:txBody>
      </p:sp>
      <p:sp>
        <p:nvSpPr>
          <p:cNvPr id="9" name="文本框 8"/>
          <p:cNvSpPr txBox="1"/>
          <p:nvPr/>
        </p:nvSpPr>
        <p:spPr>
          <a:xfrm>
            <a:off x="2606040" y="4307205"/>
            <a:ext cx="7910830" cy="491490"/>
          </a:xfrm>
          <a:prstGeom prst="rect">
            <a:avLst/>
          </a:prstGeom>
          <a:noFill/>
        </p:spPr>
        <p:txBody>
          <a:bodyPr wrap="square" rtlCol="0" anchor="t">
            <a:spAutoFit/>
          </a:bodyPr>
          <a:lstStyle/>
          <a:p>
            <a:r>
              <a:rPr sz="2600" b="1">
                <a:solidFill>
                  <a:srgbClr val="FF0000"/>
                </a:solidFill>
                <a:ea typeface="黑体" panose="02010609060101010101" charset="-122"/>
                <a:sym typeface="+mn-ea"/>
              </a:rPr>
              <a:t>比喻社会斗争极为激烈、尖锐的地方。</a:t>
            </a:r>
            <a:endParaRPr sz="2600" b="1">
              <a:solidFill>
                <a:srgbClr val="FF0000"/>
              </a:solidFill>
              <a:ea typeface="黑体" panose="02010609060101010101" charset="-122"/>
              <a:sym typeface="+mn-ea"/>
            </a:endParaRPr>
          </a:p>
        </p:txBody>
      </p:sp>
      <p:sp>
        <p:nvSpPr>
          <p:cNvPr id="11" name="文本框 10"/>
          <p:cNvSpPr txBox="1"/>
          <p:nvPr/>
        </p:nvSpPr>
        <p:spPr>
          <a:xfrm>
            <a:off x="2600325" y="4893310"/>
            <a:ext cx="8065770" cy="491490"/>
          </a:xfrm>
          <a:prstGeom prst="rect">
            <a:avLst/>
          </a:prstGeom>
          <a:noFill/>
        </p:spPr>
        <p:txBody>
          <a:bodyPr wrap="square" rtlCol="0" anchor="t">
            <a:spAutoFit/>
          </a:bodyPr>
          <a:lstStyle/>
          <a:p>
            <a:r>
              <a:rPr sz="2600" b="1">
                <a:solidFill>
                  <a:srgbClr val="FF0000"/>
                </a:solidFill>
                <a:ea typeface="黑体" panose="02010609060101010101" charset="-122"/>
                <a:sym typeface="+mn-ea"/>
              </a:rPr>
              <a:t>本来没有理，硬说成有理。</a:t>
            </a:r>
            <a:endParaRPr sz="2600" b="1">
              <a:solidFill>
                <a:srgbClr val="FF0000"/>
              </a:solidFill>
              <a:ea typeface="黑体" panose="02010609060101010101" charset="-122"/>
              <a:sym typeface="+mn-ea"/>
            </a:endParaRPr>
          </a:p>
        </p:txBody>
      </p:sp>
      <p:sp>
        <p:nvSpPr>
          <p:cNvPr id="13" name="文本框 12"/>
          <p:cNvSpPr txBox="1"/>
          <p:nvPr/>
        </p:nvSpPr>
        <p:spPr>
          <a:xfrm>
            <a:off x="2572385" y="5318125"/>
            <a:ext cx="8946515" cy="691515"/>
          </a:xfrm>
          <a:prstGeom prst="rect">
            <a:avLst/>
          </a:prstGeom>
          <a:noFill/>
        </p:spPr>
        <p:txBody>
          <a:bodyPr wrap="square" rtlCol="0" anchor="t">
            <a:spAutoFit/>
          </a:bodyPr>
          <a:lstStyle/>
          <a:p>
            <a:pPr indent="0" algn="l">
              <a:lnSpc>
                <a:spcPct val="150000"/>
              </a:lnSpc>
            </a:pPr>
            <a:r>
              <a:rPr sz="2600" b="1">
                <a:solidFill>
                  <a:srgbClr val="FF0000"/>
                </a:solidFill>
                <a:ea typeface="黑体" panose="02010609060101010101" charset="-122"/>
                <a:sym typeface="+mn-ea"/>
              </a:rPr>
              <a:t>态度谦逊和蔼，使人容易接近。</a:t>
            </a:r>
            <a:endParaRPr sz="2600" b="1">
              <a:solidFill>
                <a:srgbClr val="FF0000"/>
              </a:solidFill>
              <a:ea typeface="黑体" panose="02010609060101010101" charset="-122"/>
              <a:sym typeface="+mn-ea"/>
            </a:endParaRPr>
          </a:p>
        </p:txBody>
      </p:sp>
      <p:sp>
        <p:nvSpPr>
          <p:cNvPr id="16" name="文本框 15"/>
          <p:cNvSpPr txBox="1"/>
          <p:nvPr/>
        </p:nvSpPr>
        <p:spPr>
          <a:xfrm>
            <a:off x="2580640" y="5920105"/>
            <a:ext cx="9791065" cy="691515"/>
          </a:xfrm>
          <a:prstGeom prst="rect">
            <a:avLst/>
          </a:prstGeom>
          <a:noFill/>
        </p:spPr>
        <p:txBody>
          <a:bodyPr wrap="square" rtlCol="0" anchor="t">
            <a:spAutoFit/>
          </a:bodyPr>
          <a:lstStyle/>
          <a:p>
            <a:pPr indent="0" algn="l">
              <a:lnSpc>
                <a:spcPct val="150000"/>
              </a:lnSpc>
            </a:pPr>
            <a:r>
              <a:rPr sz="2600" b="1">
                <a:solidFill>
                  <a:srgbClr val="FF0000"/>
                </a:solidFill>
                <a:ea typeface="黑体" panose="02010609060101010101" charset="-122"/>
                <a:sym typeface="+mn-ea"/>
              </a:rPr>
              <a:t>不注重衣着、容貌的整洁。</a:t>
            </a:r>
            <a:endParaRPr sz="2600" b="1">
              <a:solidFill>
                <a:srgbClr val="FF0000"/>
              </a:solidFill>
              <a:ea typeface="黑体" panose="02010609060101010101" charset="-122"/>
              <a:sym typeface="+mn-ea"/>
            </a:endParaRPr>
          </a:p>
        </p:txBody>
      </p:sp>
    </p:spTree>
    <p:custDataLst>
      <p:tags r:id="rId4"/>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to="" calcmode="lin" valueType="num">
                                      <p:cBhvr>
                                        <p:cTn id="7" dur="1" fill="hold"/>
                                        <p:tgtEl>
                                          <p:spTgt spid="3"/>
                                        </p:tgtEl>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to="" calcmode="lin" valueType="num">
                                      <p:cBhvr>
                                        <p:cTn id="12" dur="1" fill="hold"/>
                                        <p:tgtEl>
                                          <p:spTgt spid="6"/>
                                        </p:tgtEl>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to="" calcmode="lin" valueType="num">
                                      <p:cBhvr>
                                        <p:cTn id="17" dur="1" fill="hold"/>
                                        <p:tgtEl>
                                          <p:spTgt spid="7"/>
                                        </p:tgtEl>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 to="" calcmode="lin" valueType="num">
                                      <p:cBhvr>
                                        <p:cTn id="22" dur="1" fill="hold"/>
                                        <p:tgtEl>
                                          <p:spTgt spid="8"/>
                                        </p:tgtEl>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 to="" calcmode="lin" valueType="num">
                                      <p:cBhvr>
                                        <p:cTn id="27" dur="1" fill="hold"/>
                                        <p:tgtEl>
                                          <p:spTgt spid="9"/>
                                        </p:tgtEl>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 to="" calcmode="lin" valueType="num">
                                      <p:cBhvr>
                                        <p:cTn id="32" dur="1" fill="hold"/>
                                        <p:tgtEl>
                                          <p:spTgt spid="11"/>
                                        </p:tgtEl>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to="" calcmode="lin" valueType="num">
                                      <p:cBhvr>
                                        <p:cTn id="37" dur="1" fill="hold"/>
                                        <p:tgtEl>
                                          <p:spTgt spid="13"/>
                                        </p:tgtEl>
                                      </p:cBhvr>
                                    </p:anim>
                                  </p:childTnLst>
                                </p:cTn>
                              </p:par>
                            </p:childTnLst>
                          </p:cTn>
                        </p:par>
                      </p:childTnLst>
                    </p:cTn>
                  </p:par>
                  <p:par>
                    <p:cTn id="38" fill="hold">
                      <p:stCondLst>
                        <p:cond delay="indefinite"/>
                      </p:stCondLst>
                      <p:childTnLst>
                        <p:par>
                          <p:cTn id="39" fill="hold">
                            <p:stCondLst>
                              <p:cond delay="0"/>
                            </p:stCondLst>
                            <p:childTnLst>
                              <p:par>
                                <p:cTn id="40" presetID="24" presetClass="entr" presetSubtype="0"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 to="" calcmode="lin" valueType="num">
                                      <p:cBhvr>
                                        <p:cTn id="42" dur="1" fill="hold"/>
                                        <p:tgtEl>
                                          <p:spTgt spid="16"/>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P spid="8" grpId="0"/>
      <p:bldP spid="9" grpId="0"/>
      <p:bldP spid="11" grpId="0"/>
      <p:bldP spid="13" grpId="0"/>
      <p:bldP spid="1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六边形 9"/>
          <p:cNvSpPr/>
          <p:nvPr/>
        </p:nvSpPr>
        <p:spPr>
          <a:xfrm>
            <a:off x="4190365" y="74930"/>
            <a:ext cx="3999865" cy="869315"/>
          </a:xfrm>
          <a:prstGeom prst="hexag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Line 8"/>
          <p:cNvSpPr/>
          <p:nvPr>
            <p:custDataLst>
              <p:tags r:id="rId1"/>
            </p:custDataLst>
          </p:nvPr>
        </p:nvSpPr>
        <p:spPr>
          <a:xfrm>
            <a:off x="0" y="492760"/>
            <a:ext cx="4264660" cy="18415"/>
          </a:xfrm>
          <a:prstGeom prst="line">
            <a:avLst/>
          </a:prstGeom>
          <a:ln w="57150" cap="flat" cmpd="sng">
            <a:solidFill>
              <a:schemeClr val="accent2">
                <a:lumMod val="75000"/>
              </a:schemeClr>
            </a:solidFill>
            <a:prstDash val="solid"/>
            <a:headEnd type="none" w="med" len="med"/>
            <a:tailEnd type="none" w="med" len="med"/>
          </a:ln>
        </p:spPr>
        <p:txBody>
          <a:bodyPr/>
          <a:lstStyle/>
          <a:p/>
        </p:txBody>
      </p:sp>
      <p:sp>
        <p:nvSpPr>
          <p:cNvPr id="14" name="Line 8"/>
          <p:cNvSpPr/>
          <p:nvPr>
            <p:custDataLst>
              <p:tags r:id="rId2"/>
            </p:custDataLst>
          </p:nvPr>
        </p:nvSpPr>
        <p:spPr>
          <a:xfrm flipV="1">
            <a:off x="8132445" y="508000"/>
            <a:ext cx="4059555" cy="17780"/>
          </a:xfrm>
          <a:prstGeom prst="line">
            <a:avLst/>
          </a:prstGeom>
          <a:ln w="57150" cap="flat" cmpd="sng">
            <a:solidFill>
              <a:schemeClr val="accent2">
                <a:lumMod val="75000"/>
              </a:schemeClr>
            </a:solidFill>
            <a:prstDash val="solid"/>
            <a:headEnd type="none" w="med" len="med"/>
            <a:tailEnd type="none" w="med" len="med"/>
          </a:ln>
        </p:spPr>
        <p:txBody>
          <a:bodyPr/>
          <a:lstStyle/>
          <a:p/>
        </p:txBody>
      </p:sp>
      <p:sp>
        <p:nvSpPr>
          <p:cNvPr id="4" name="文本框 3"/>
          <p:cNvSpPr txBox="1"/>
          <p:nvPr/>
        </p:nvSpPr>
        <p:spPr>
          <a:xfrm>
            <a:off x="4801235" y="72390"/>
            <a:ext cx="3125470" cy="891540"/>
          </a:xfrm>
          <a:prstGeom prst="rect">
            <a:avLst/>
          </a:prstGeom>
          <a:noFill/>
        </p:spPr>
        <p:txBody>
          <a:bodyPr wrap="square" rtlCol="0">
            <a:spAutoFit/>
          </a:bodyPr>
          <a:lstStyle/>
          <a:p>
            <a:r>
              <a:rPr lang="zh-CN" altLang="zh-CN" sz="5200" b="1">
                <a:solidFill>
                  <a:srgbClr val="FFFF00"/>
                </a:solidFill>
                <a:latin typeface="宋体" panose="02010600030101010101" pitchFamily="2" charset="-122"/>
                <a:ea typeface="宋体" panose="02010600030101010101" pitchFamily="2" charset="-122"/>
              </a:rPr>
              <a:t>基础知识</a:t>
            </a:r>
            <a:endParaRPr lang="zh-CN" altLang="zh-CN" sz="5200" b="1">
              <a:solidFill>
                <a:srgbClr val="FFFF00"/>
              </a:solidFill>
              <a:latin typeface="宋体" panose="02010600030101010101" pitchFamily="2" charset="-122"/>
              <a:ea typeface="宋体" panose="02010600030101010101" pitchFamily="2" charset="-122"/>
            </a:endParaRPr>
          </a:p>
        </p:txBody>
      </p:sp>
      <p:sp>
        <p:nvSpPr>
          <p:cNvPr id="15" name="五边形 14"/>
          <p:cNvSpPr/>
          <p:nvPr>
            <p:custDataLst>
              <p:tags r:id="rId3"/>
            </p:custDataLst>
          </p:nvPr>
        </p:nvSpPr>
        <p:spPr>
          <a:xfrm>
            <a:off x="981710" y="948690"/>
            <a:ext cx="2377440" cy="660400"/>
          </a:xfrm>
          <a:prstGeom prst="homePlate">
            <a:avLst/>
          </a:prstGeom>
          <a:gradFill>
            <a:gsLst>
              <a:gs pos="74000">
                <a:schemeClr val="accent1">
                  <a:lumMod val="60000"/>
                  <a:lumOff val="40000"/>
                </a:schemeClr>
              </a:gs>
              <a:gs pos="100000">
                <a:srgbClr val="034373"/>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a:solidFill>
                  <a:srgbClr val="FF0000"/>
                </a:solidFill>
                <a:latin typeface="楷体" panose="02010609060101010101" charset="-122"/>
                <a:ea typeface="楷体" panose="02010609060101010101" charset="-122"/>
              </a:rPr>
              <a:t>重点词语</a:t>
            </a:r>
            <a:endParaRPr lang="zh-CN" altLang="en-US" sz="3600" b="1">
              <a:solidFill>
                <a:srgbClr val="FF0000"/>
              </a:solidFill>
              <a:latin typeface="楷体" panose="02010609060101010101" charset="-122"/>
              <a:ea typeface="楷体" panose="02010609060101010101" charset="-122"/>
            </a:endParaRPr>
          </a:p>
        </p:txBody>
      </p:sp>
      <p:sp>
        <p:nvSpPr>
          <p:cNvPr id="2" name="文本框 1"/>
          <p:cNvSpPr txBox="1"/>
          <p:nvPr/>
        </p:nvSpPr>
        <p:spPr>
          <a:xfrm>
            <a:off x="880745" y="1753235"/>
            <a:ext cx="10638155" cy="4817110"/>
          </a:xfrm>
          <a:prstGeom prst="rect">
            <a:avLst/>
          </a:prstGeom>
          <a:solidFill>
            <a:schemeClr val="accent2">
              <a:lumMod val="40000"/>
              <a:lumOff val="60000"/>
            </a:schemeClr>
          </a:solidFill>
          <a:ln w="9525">
            <a:noFill/>
          </a:ln>
        </p:spPr>
        <p:txBody>
          <a:bodyPr wrap="square">
            <a:noAutofit/>
          </a:bodyPr>
          <a:lstStyle/>
          <a:p>
            <a:pPr indent="0" algn="l">
              <a:lnSpc>
                <a:spcPct val="170000"/>
              </a:lnSpc>
            </a:pPr>
            <a:r>
              <a:rPr sz="2600" b="1">
                <a:ea typeface="黑体" panose="02010609060101010101" charset="-122"/>
              </a:rPr>
              <a:t>分崩离析：</a:t>
            </a:r>
            <a:endParaRPr sz="2600" b="1">
              <a:ea typeface="黑体" panose="02010609060101010101" charset="-122"/>
            </a:endParaRPr>
          </a:p>
          <a:p>
            <a:pPr indent="0" algn="l">
              <a:lnSpc>
                <a:spcPct val="170000"/>
              </a:lnSpc>
            </a:pPr>
            <a:r>
              <a:rPr sz="2600" b="1">
                <a:ea typeface="黑体" panose="02010609060101010101" charset="-122"/>
              </a:rPr>
              <a:t>暴风骤雨：</a:t>
            </a:r>
            <a:endParaRPr sz="2600" b="1">
              <a:ea typeface="黑体" panose="02010609060101010101" charset="-122"/>
            </a:endParaRPr>
          </a:p>
          <a:p>
            <a:pPr indent="0" algn="l">
              <a:lnSpc>
                <a:spcPct val="170000"/>
              </a:lnSpc>
            </a:pPr>
            <a:r>
              <a:rPr sz="2600" b="1">
                <a:ea typeface="黑体" panose="02010609060101010101" charset="-122"/>
              </a:rPr>
              <a:t>担惊受怕：</a:t>
            </a:r>
            <a:endParaRPr sz="2600" b="1">
              <a:ea typeface="黑体" panose="02010609060101010101" charset="-122"/>
            </a:endParaRPr>
          </a:p>
          <a:p>
            <a:pPr indent="0" algn="l">
              <a:lnSpc>
                <a:spcPct val="170000"/>
              </a:lnSpc>
            </a:pPr>
            <a:r>
              <a:rPr sz="2600" b="1">
                <a:ea typeface="黑体" panose="02010609060101010101" charset="-122"/>
              </a:rPr>
              <a:t>行将就木：</a:t>
            </a:r>
            <a:endParaRPr sz="2600" b="1">
              <a:ea typeface="黑体" panose="02010609060101010101" charset="-122"/>
            </a:endParaRPr>
          </a:p>
          <a:p>
            <a:pPr indent="0" algn="l">
              <a:lnSpc>
                <a:spcPct val="170000"/>
              </a:lnSpc>
            </a:pPr>
            <a:r>
              <a:rPr sz="2600" b="1">
                <a:ea typeface="黑体" panose="02010609060101010101" charset="-122"/>
              </a:rPr>
              <a:t>针锋相对：</a:t>
            </a:r>
            <a:endParaRPr sz="2600" b="1">
              <a:ea typeface="黑体" panose="02010609060101010101" charset="-122"/>
            </a:endParaRPr>
          </a:p>
          <a:p>
            <a:pPr indent="0" algn="l">
              <a:lnSpc>
                <a:spcPct val="170000"/>
              </a:lnSpc>
            </a:pPr>
            <a:r>
              <a:rPr sz="2600" b="1">
                <a:ea typeface="黑体" panose="02010609060101010101" charset="-122"/>
              </a:rPr>
              <a:t>相辅相成：</a:t>
            </a:r>
            <a:endParaRPr sz="2600" b="1">
              <a:ea typeface="黑体" panose="02010609060101010101" charset="-122"/>
            </a:endParaRPr>
          </a:p>
          <a:p>
            <a:pPr indent="0" algn="l">
              <a:lnSpc>
                <a:spcPct val="170000"/>
              </a:lnSpc>
            </a:pPr>
            <a:r>
              <a:rPr sz="2600" b="1">
                <a:ea typeface="黑体" panose="02010609060101010101" charset="-122"/>
              </a:rPr>
              <a:t>自圆其说：</a:t>
            </a:r>
            <a:endParaRPr sz="2600" b="1">
              <a:ea typeface="黑体" panose="02010609060101010101" charset="-122"/>
            </a:endParaRPr>
          </a:p>
        </p:txBody>
      </p:sp>
      <p:sp>
        <p:nvSpPr>
          <p:cNvPr id="3" name="文本框 2"/>
          <p:cNvSpPr txBox="1"/>
          <p:nvPr/>
        </p:nvSpPr>
        <p:spPr>
          <a:xfrm>
            <a:off x="2594610" y="1818005"/>
            <a:ext cx="7219315" cy="691515"/>
          </a:xfrm>
          <a:prstGeom prst="rect">
            <a:avLst/>
          </a:prstGeom>
          <a:noFill/>
        </p:spPr>
        <p:txBody>
          <a:bodyPr wrap="square" rtlCol="0" anchor="t">
            <a:spAutoFit/>
          </a:bodyPr>
          <a:lstStyle/>
          <a:p>
            <a:pPr indent="0" algn="l">
              <a:lnSpc>
                <a:spcPct val="150000"/>
              </a:lnSpc>
            </a:pPr>
            <a:r>
              <a:rPr sz="2600" b="1">
                <a:solidFill>
                  <a:srgbClr val="FF0000"/>
                </a:solidFill>
                <a:ea typeface="黑体" panose="02010609060101010101" charset="-122"/>
                <a:sym typeface="+mn-ea"/>
              </a:rPr>
              <a:t>形容集团、国家等分裂瓦解。</a:t>
            </a:r>
            <a:endParaRPr sz="2600" b="1">
              <a:solidFill>
                <a:srgbClr val="FF0000"/>
              </a:solidFill>
              <a:ea typeface="黑体" panose="02010609060101010101" charset="-122"/>
              <a:sym typeface="+mn-ea"/>
            </a:endParaRPr>
          </a:p>
        </p:txBody>
      </p:sp>
      <p:sp>
        <p:nvSpPr>
          <p:cNvPr id="7" name="文本框 6"/>
          <p:cNvSpPr txBox="1"/>
          <p:nvPr/>
        </p:nvSpPr>
        <p:spPr>
          <a:xfrm>
            <a:off x="2560320" y="2506980"/>
            <a:ext cx="9412605" cy="650240"/>
          </a:xfrm>
          <a:prstGeom prst="rect">
            <a:avLst/>
          </a:prstGeom>
          <a:noFill/>
        </p:spPr>
        <p:txBody>
          <a:bodyPr wrap="square" rtlCol="0" anchor="t">
            <a:noAutofit/>
          </a:bodyPr>
          <a:lstStyle/>
          <a:p>
            <a:pPr indent="0" algn="l">
              <a:lnSpc>
                <a:spcPct val="150000"/>
              </a:lnSpc>
            </a:pPr>
            <a:r>
              <a:rPr sz="2600" b="1">
                <a:solidFill>
                  <a:srgbClr val="FF0000"/>
                </a:solidFill>
                <a:ea typeface="黑体" panose="02010609060101010101" charset="-122"/>
                <a:sym typeface="+mn-ea"/>
              </a:rPr>
              <a:t>来势急速而猛烈的风雨，比喻声势浩大、发展迅猛的群众运动。</a:t>
            </a:r>
            <a:endParaRPr sz="2600" b="1">
              <a:solidFill>
                <a:srgbClr val="FF0000"/>
              </a:solidFill>
              <a:ea typeface="黑体" panose="02010609060101010101" charset="-122"/>
              <a:sym typeface="+mn-ea"/>
            </a:endParaRPr>
          </a:p>
        </p:txBody>
      </p:sp>
      <p:sp>
        <p:nvSpPr>
          <p:cNvPr id="8" name="文本框 7"/>
          <p:cNvSpPr txBox="1"/>
          <p:nvPr/>
        </p:nvSpPr>
        <p:spPr>
          <a:xfrm>
            <a:off x="2550795" y="3169285"/>
            <a:ext cx="8510905" cy="691515"/>
          </a:xfrm>
          <a:prstGeom prst="rect">
            <a:avLst/>
          </a:prstGeom>
          <a:noFill/>
        </p:spPr>
        <p:txBody>
          <a:bodyPr wrap="square" rtlCol="0" anchor="t">
            <a:spAutoFit/>
          </a:bodyPr>
          <a:lstStyle/>
          <a:p>
            <a:pPr indent="0" algn="l">
              <a:lnSpc>
                <a:spcPct val="150000"/>
              </a:lnSpc>
            </a:pPr>
            <a:r>
              <a:rPr sz="2600" b="1">
                <a:solidFill>
                  <a:srgbClr val="FF0000"/>
                </a:solidFill>
                <a:ea typeface="黑体" panose="02010609060101010101" charset="-122"/>
                <a:sym typeface="+mn-ea"/>
              </a:rPr>
              <a:t>提心吊胆，害怕遭受祸害。</a:t>
            </a:r>
            <a:endParaRPr sz="2600" b="1">
              <a:solidFill>
                <a:srgbClr val="FF0000"/>
              </a:solidFill>
              <a:ea typeface="黑体" panose="02010609060101010101" charset="-122"/>
              <a:sym typeface="+mn-ea"/>
            </a:endParaRPr>
          </a:p>
        </p:txBody>
      </p:sp>
      <p:sp>
        <p:nvSpPr>
          <p:cNvPr id="9" name="文本框 8"/>
          <p:cNvSpPr txBox="1"/>
          <p:nvPr/>
        </p:nvSpPr>
        <p:spPr>
          <a:xfrm>
            <a:off x="2598420" y="4000500"/>
            <a:ext cx="7910830" cy="491490"/>
          </a:xfrm>
          <a:prstGeom prst="rect">
            <a:avLst/>
          </a:prstGeom>
          <a:noFill/>
        </p:spPr>
        <p:txBody>
          <a:bodyPr wrap="square" rtlCol="0" anchor="t">
            <a:spAutoFit/>
          </a:bodyPr>
          <a:lstStyle/>
          <a:p>
            <a:r>
              <a:rPr sz="2600" b="1">
                <a:solidFill>
                  <a:srgbClr val="FF0000"/>
                </a:solidFill>
                <a:ea typeface="黑体" panose="02010609060101010101" charset="-122"/>
                <a:sym typeface="+mn-ea"/>
              </a:rPr>
              <a:t>快要进棺材了。指人临近死亡。</a:t>
            </a:r>
            <a:endParaRPr sz="2600" b="1">
              <a:solidFill>
                <a:srgbClr val="FF0000"/>
              </a:solidFill>
              <a:ea typeface="黑体" panose="02010609060101010101" charset="-122"/>
              <a:sym typeface="+mn-ea"/>
            </a:endParaRPr>
          </a:p>
        </p:txBody>
      </p:sp>
      <p:sp>
        <p:nvSpPr>
          <p:cNvPr id="11" name="文本框 10"/>
          <p:cNvSpPr txBox="1"/>
          <p:nvPr/>
        </p:nvSpPr>
        <p:spPr>
          <a:xfrm>
            <a:off x="2581275" y="4674235"/>
            <a:ext cx="8065770" cy="491490"/>
          </a:xfrm>
          <a:prstGeom prst="rect">
            <a:avLst/>
          </a:prstGeom>
          <a:noFill/>
        </p:spPr>
        <p:txBody>
          <a:bodyPr wrap="square" rtlCol="0" anchor="t">
            <a:spAutoFit/>
          </a:bodyPr>
          <a:lstStyle/>
          <a:p>
            <a:r>
              <a:rPr sz="2600" b="1">
                <a:solidFill>
                  <a:srgbClr val="FF0000"/>
                </a:solidFill>
                <a:ea typeface="黑体" panose="02010609060101010101" charset="-122"/>
                <a:sym typeface="+mn-ea"/>
              </a:rPr>
              <a:t>针尖对针尖，比喻双方策略、论点等尖锐地对立。</a:t>
            </a:r>
            <a:endParaRPr sz="2600" b="1">
              <a:solidFill>
                <a:srgbClr val="FF0000"/>
              </a:solidFill>
              <a:ea typeface="黑体" panose="02010609060101010101" charset="-122"/>
              <a:sym typeface="+mn-ea"/>
            </a:endParaRPr>
          </a:p>
        </p:txBody>
      </p:sp>
      <p:sp>
        <p:nvSpPr>
          <p:cNvPr id="13" name="文本框 12"/>
          <p:cNvSpPr txBox="1"/>
          <p:nvPr/>
        </p:nvSpPr>
        <p:spPr>
          <a:xfrm>
            <a:off x="2572385" y="5175250"/>
            <a:ext cx="8946515" cy="691515"/>
          </a:xfrm>
          <a:prstGeom prst="rect">
            <a:avLst/>
          </a:prstGeom>
          <a:noFill/>
        </p:spPr>
        <p:txBody>
          <a:bodyPr wrap="square" rtlCol="0" anchor="t">
            <a:spAutoFit/>
          </a:bodyPr>
          <a:lstStyle/>
          <a:p>
            <a:pPr indent="0" algn="l">
              <a:lnSpc>
                <a:spcPct val="150000"/>
              </a:lnSpc>
            </a:pPr>
            <a:r>
              <a:rPr sz="2600" b="1">
                <a:solidFill>
                  <a:srgbClr val="FF0000"/>
                </a:solidFill>
                <a:ea typeface="黑体" panose="02010609060101010101" charset="-122"/>
                <a:sym typeface="+mn-ea"/>
              </a:rPr>
              <a:t>互相补充，互相配合。</a:t>
            </a:r>
            <a:endParaRPr sz="2600" b="1">
              <a:solidFill>
                <a:srgbClr val="FF0000"/>
              </a:solidFill>
              <a:ea typeface="黑体" panose="02010609060101010101" charset="-122"/>
              <a:sym typeface="+mn-ea"/>
            </a:endParaRPr>
          </a:p>
        </p:txBody>
      </p:sp>
      <p:sp>
        <p:nvSpPr>
          <p:cNvPr id="16" name="文本框 15"/>
          <p:cNvSpPr txBox="1"/>
          <p:nvPr/>
        </p:nvSpPr>
        <p:spPr>
          <a:xfrm>
            <a:off x="2561590" y="5853430"/>
            <a:ext cx="9791065" cy="691515"/>
          </a:xfrm>
          <a:prstGeom prst="rect">
            <a:avLst/>
          </a:prstGeom>
          <a:noFill/>
        </p:spPr>
        <p:txBody>
          <a:bodyPr wrap="square" rtlCol="0" anchor="t">
            <a:spAutoFit/>
          </a:bodyPr>
          <a:lstStyle/>
          <a:p>
            <a:pPr indent="0" algn="l">
              <a:lnSpc>
                <a:spcPct val="150000"/>
              </a:lnSpc>
            </a:pPr>
            <a:r>
              <a:rPr sz="2600" b="1">
                <a:solidFill>
                  <a:srgbClr val="FF0000"/>
                </a:solidFill>
                <a:ea typeface="黑体" panose="02010609060101010101" charset="-122"/>
                <a:sym typeface="+mn-ea"/>
              </a:rPr>
              <a:t>使自己的论断或谎话没有破绽。</a:t>
            </a:r>
            <a:endParaRPr sz="2600" b="1">
              <a:solidFill>
                <a:srgbClr val="FF0000"/>
              </a:solidFill>
              <a:ea typeface="黑体" panose="02010609060101010101" charset="-122"/>
              <a:sym typeface="+mn-ea"/>
            </a:endParaRPr>
          </a:p>
        </p:txBody>
      </p:sp>
    </p:spTree>
    <p:custDataLst>
      <p:tags r:id="rId4"/>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to="" calcmode="lin" valueType="num">
                                      <p:cBhvr>
                                        <p:cTn id="7" dur="1" fill="hold"/>
                                        <p:tgtEl>
                                          <p:spTgt spid="3"/>
                                        </p:tgtEl>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to="" calcmode="lin" valueType="num">
                                      <p:cBhvr>
                                        <p:cTn id="12" dur="1" fill="hold"/>
                                        <p:tgtEl>
                                          <p:spTgt spid="7"/>
                                        </p:tgtEl>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 to="" calcmode="lin" valueType="num">
                                      <p:cBhvr>
                                        <p:cTn id="17" dur="1" fill="hold"/>
                                        <p:tgtEl>
                                          <p:spTgt spid="8"/>
                                        </p:tgtEl>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 to="" calcmode="lin" valueType="num">
                                      <p:cBhvr>
                                        <p:cTn id="22" dur="1" fill="hold"/>
                                        <p:tgtEl>
                                          <p:spTgt spid="9"/>
                                        </p:tgtEl>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 to="" calcmode="lin" valueType="num">
                                      <p:cBhvr>
                                        <p:cTn id="27" dur="1" fill="hold"/>
                                        <p:tgtEl>
                                          <p:spTgt spid="11"/>
                                        </p:tgtEl>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 to="" calcmode="lin" valueType="num">
                                      <p:cBhvr>
                                        <p:cTn id="32" dur="1" fill="hold"/>
                                        <p:tgtEl>
                                          <p:spTgt spid="13"/>
                                        </p:tgtEl>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 to="" calcmode="lin" valueType="num">
                                      <p:cBhvr>
                                        <p:cTn id="37" dur="1" fill="hold"/>
                                        <p:tgtEl>
                                          <p:spTgt spid="16"/>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8" grpId="0"/>
      <p:bldP spid="9" grpId="0"/>
      <p:bldP spid="11" grpId="0"/>
      <p:bldP spid="13" grpId="0"/>
      <p:bldP spid="1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六边形 9"/>
          <p:cNvSpPr/>
          <p:nvPr/>
        </p:nvSpPr>
        <p:spPr>
          <a:xfrm>
            <a:off x="4190365" y="74930"/>
            <a:ext cx="3999865" cy="869315"/>
          </a:xfrm>
          <a:prstGeom prst="hexag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Line 8"/>
          <p:cNvSpPr/>
          <p:nvPr>
            <p:custDataLst>
              <p:tags r:id="rId1"/>
            </p:custDataLst>
          </p:nvPr>
        </p:nvSpPr>
        <p:spPr>
          <a:xfrm>
            <a:off x="0" y="492760"/>
            <a:ext cx="4264660" cy="18415"/>
          </a:xfrm>
          <a:prstGeom prst="line">
            <a:avLst/>
          </a:prstGeom>
          <a:ln w="57150" cap="flat" cmpd="sng">
            <a:solidFill>
              <a:schemeClr val="accent2">
                <a:lumMod val="75000"/>
              </a:schemeClr>
            </a:solidFill>
            <a:prstDash val="solid"/>
            <a:headEnd type="none" w="med" len="med"/>
            <a:tailEnd type="none" w="med" len="med"/>
          </a:ln>
        </p:spPr>
        <p:txBody>
          <a:bodyPr/>
          <a:lstStyle/>
          <a:p/>
        </p:txBody>
      </p:sp>
      <p:sp>
        <p:nvSpPr>
          <p:cNvPr id="14" name="Line 8"/>
          <p:cNvSpPr/>
          <p:nvPr>
            <p:custDataLst>
              <p:tags r:id="rId2"/>
            </p:custDataLst>
          </p:nvPr>
        </p:nvSpPr>
        <p:spPr>
          <a:xfrm flipV="1">
            <a:off x="8132445" y="508000"/>
            <a:ext cx="4059555" cy="17780"/>
          </a:xfrm>
          <a:prstGeom prst="line">
            <a:avLst/>
          </a:prstGeom>
          <a:ln w="57150" cap="flat" cmpd="sng">
            <a:solidFill>
              <a:schemeClr val="accent2">
                <a:lumMod val="75000"/>
              </a:schemeClr>
            </a:solidFill>
            <a:prstDash val="solid"/>
            <a:headEnd type="none" w="med" len="med"/>
            <a:tailEnd type="none" w="med" len="med"/>
          </a:ln>
        </p:spPr>
        <p:txBody>
          <a:bodyPr/>
          <a:lstStyle/>
          <a:p/>
        </p:txBody>
      </p:sp>
      <p:sp>
        <p:nvSpPr>
          <p:cNvPr id="4" name="文本框 3"/>
          <p:cNvSpPr txBox="1"/>
          <p:nvPr/>
        </p:nvSpPr>
        <p:spPr>
          <a:xfrm>
            <a:off x="4801235" y="72390"/>
            <a:ext cx="3125470" cy="891540"/>
          </a:xfrm>
          <a:prstGeom prst="rect">
            <a:avLst/>
          </a:prstGeom>
          <a:noFill/>
        </p:spPr>
        <p:txBody>
          <a:bodyPr wrap="square" rtlCol="0">
            <a:spAutoFit/>
          </a:bodyPr>
          <a:lstStyle/>
          <a:p>
            <a:r>
              <a:rPr lang="zh-CN" altLang="zh-CN" sz="5200" b="1">
                <a:solidFill>
                  <a:srgbClr val="FFFF00"/>
                </a:solidFill>
                <a:latin typeface="宋体" panose="02010600030101010101" pitchFamily="2" charset="-122"/>
                <a:ea typeface="宋体" panose="02010600030101010101" pitchFamily="2" charset="-122"/>
              </a:rPr>
              <a:t>基础知识</a:t>
            </a:r>
            <a:endParaRPr lang="zh-CN" altLang="zh-CN" sz="5200" b="1">
              <a:solidFill>
                <a:srgbClr val="FFFF00"/>
              </a:solidFill>
              <a:latin typeface="宋体" panose="02010600030101010101" pitchFamily="2" charset="-122"/>
              <a:ea typeface="宋体" panose="02010600030101010101" pitchFamily="2" charset="-122"/>
            </a:endParaRPr>
          </a:p>
        </p:txBody>
      </p:sp>
      <p:sp>
        <p:nvSpPr>
          <p:cNvPr id="7" name="文本框 6"/>
          <p:cNvSpPr txBox="1"/>
          <p:nvPr>
            <p:custDataLst>
              <p:tags r:id="rId3"/>
            </p:custDataLst>
          </p:nvPr>
        </p:nvSpPr>
        <p:spPr>
          <a:xfrm>
            <a:off x="668020" y="735965"/>
            <a:ext cx="1933575" cy="583565"/>
          </a:xfrm>
          <a:prstGeom prst="rect">
            <a:avLst/>
          </a:prstGeom>
          <a:gradFill>
            <a:gsLst>
              <a:gs pos="0">
                <a:srgbClr val="FBFB11"/>
              </a:gs>
              <a:gs pos="100000">
                <a:srgbClr val="7ED631">
                  <a:alpha val="100000"/>
                </a:srgbClr>
              </a:gs>
              <a:gs pos="100000">
                <a:srgbClr val="00B050"/>
              </a:gs>
            </a:gsLst>
            <a:lin ang="5400000" scaled="0"/>
          </a:gradFill>
        </p:spPr>
        <p:txBody>
          <a:bodyPr wrap="square" rtlCol="0">
            <a:spAutoFit/>
          </a:bodyPr>
          <a:lstStyle/>
          <a:p>
            <a:pPr>
              <a:buClrTx/>
              <a:buSzTx/>
              <a:buFontTx/>
            </a:pPr>
            <a:r>
              <a:rPr lang="zh-CN" altLang="en-US" sz="3200" b="1">
                <a:latin typeface="楷体" panose="02010609060101010101" charset="-122"/>
                <a:ea typeface="楷体" panose="02010609060101010101" charset="-122"/>
                <a:sym typeface="+mn-ea"/>
              </a:rPr>
              <a:t>典题训练</a:t>
            </a:r>
            <a:endParaRPr lang="zh-CN" altLang="en-US" sz="3200" b="1">
              <a:latin typeface="楷体" panose="02010609060101010101" charset="-122"/>
              <a:ea typeface="楷体" panose="02010609060101010101" charset="-122"/>
              <a:sym typeface="+mn-ea"/>
            </a:endParaRPr>
          </a:p>
        </p:txBody>
      </p:sp>
      <p:sp>
        <p:nvSpPr>
          <p:cNvPr id="100" name="文本框 99"/>
          <p:cNvSpPr txBox="1"/>
          <p:nvPr>
            <p:custDataLst>
              <p:tags r:id="rId4"/>
            </p:custDataLst>
          </p:nvPr>
        </p:nvSpPr>
        <p:spPr>
          <a:xfrm>
            <a:off x="735330" y="1421130"/>
            <a:ext cx="10958830" cy="3978910"/>
          </a:xfrm>
          <a:prstGeom prst="rect">
            <a:avLst/>
          </a:prstGeom>
          <a:noFill/>
          <a:ln w="9525">
            <a:noFill/>
          </a:ln>
        </p:spPr>
        <p:txBody>
          <a:bodyPr wrap="square">
            <a:noAutofit/>
          </a:bodyPr>
          <a:lstStyle/>
          <a:p>
            <a:pPr indent="0">
              <a:lnSpc>
                <a:spcPct val="110000"/>
              </a:lnSpc>
            </a:pPr>
            <a:r>
              <a:rPr lang="zh-CN" sz="2600" b="1">
                <a:solidFill>
                  <a:srgbClr val="7030A0"/>
                </a:solidFill>
                <a:latin typeface="宋体" panose="02010600030101010101" pitchFamily="2" charset="-122"/>
                <a:ea typeface="宋体" panose="02010600030101010101" pitchFamily="2" charset="-122"/>
                <a:cs typeface="楷体" panose="02010609060101010101" charset="-122"/>
              </a:rPr>
              <a:t>题三：</a:t>
            </a:r>
            <a:r>
              <a:rPr sz="2600" b="1">
                <a:latin typeface="宋体" panose="02010600030101010101" pitchFamily="2" charset="-122"/>
                <a:ea typeface="宋体" panose="02010600030101010101" pitchFamily="2" charset="-122"/>
                <a:cs typeface="宋体" panose="02010600030101010101" pitchFamily="2" charset="-122"/>
              </a:rPr>
              <a:t>下列句子中加点词语使用不正确的一项是（    ）</a:t>
            </a:r>
            <a:endParaRPr sz="2600" b="1">
              <a:latin typeface="宋体" panose="02010600030101010101" pitchFamily="2" charset="-122"/>
              <a:ea typeface="宋体" panose="02010600030101010101" pitchFamily="2" charset="-122"/>
              <a:cs typeface="宋体" panose="02010600030101010101" pitchFamily="2" charset="-122"/>
            </a:endParaRPr>
          </a:p>
          <a:p>
            <a:pPr indent="0">
              <a:lnSpc>
                <a:spcPct val="110000"/>
              </a:lnSpc>
            </a:pPr>
            <a:r>
              <a:rPr lang="en-US" sz="2600" b="1">
                <a:latin typeface="宋体" panose="02010600030101010101" pitchFamily="2" charset="-122"/>
                <a:ea typeface="宋体" panose="02010600030101010101" pitchFamily="2" charset="-122"/>
                <a:cs typeface="宋体" panose="02010600030101010101" pitchFamily="2" charset="-122"/>
              </a:rPr>
              <a:t>    </a:t>
            </a:r>
            <a:r>
              <a:rPr sz="2600" b="1">
                <a:latin typeface="宋体" panose="02010600030101010101" pitchFamily="2" charset="-122"/>
                <a:ea typeface="宋体" panose="02010600030101010101" pitchFamily="2" charset="-122"/>
                <a:cs typeface="宋体" panose="02010600030101010101" pitchFamily="2" charset="-122"/>
              </a:rPr>
              <a:t>A．以后一个时期，她的学习成绩忽然特别好，简直</a:t>
            </a:r>
            <a:r>
              <a:rPr sz="2600" b="1">
                <a:solidFill>
                  <a:srgbClr val="0020C0"/>
                </a:solidFill>
                <a:latin typeface="宋体" panose="02010600030101010101" pitchFamily="2" charset="-122"/>
                <a:ea typeface="宋体" panose="02010600030101010101" pitchFamily="2" charset="-122"/>
                <a:cs typeface="宋体" panose="02010600030101010101" pitchFamily="2" charset="-122"/>
              </a:rPr>
              <a:t>出类拔萃</a:t>
            </a:r>
            <a:r>
              <a:rPr sz="2600" b="1">
                <a:latin typeface="宋体" panose="02010600030101010101" pitchFamily="2" charset="-122"/>
                <a:ea typeface="宋体" panose="02010600030101010101" pitchFamily="2" charset="-122"/>
                <a:cs typeface="宋体" panose="02010600030101010101" pitchFamily="2" charset="-122"/>
              </a:rPr>
              <a:t>起来，分明是用了功。</a:t>
            </a:r>
            <a:endParaRPr sz="2600" b="1">
              <a:latin typeface="宋体" panose="02010600030101010101" pitchFamily="2" charset="-122"/>
              <a:ea typeface="宋体" panose="02010600030101010101" pitchFamily="2" charset="-122"/>
              <a:cs typeface="宋体" panose="02010600030101010101" pitchFamily="2" charset="-122"/>
            </a:endParaRPr>
          </a:p>
          <a:p>
            <a:pPr indent="0">
              <a:lnSpc>
                <a:spcPct val="110000"/>
              </a:lnSpc>
            </a:pPr>
            <a:r>
              <a:rPr lang="en-US" sz="2600" b="1">
                <a:latin typeface="宋体" panose="02010600030101010101" pitchFamily="2" charset="-122"/>
                <a:ea typeface="宋体" panose="02010600030101010101" pitchFamily="2" charset="-122"/>
                <a:cs typeface="宋体" panose="02010600030101010101" pitchFamily="2" charset="-122"/>
              </a:rPr>
              <a:t>    </a:t>
            </a:r>
            <a:r>
              <a:rPr sz="2600" b="1">
                <a:latin typeface="宋体" panose="02010600030101010101" pitchFamily="2" charset="-122"/>
                <a:ea typeface="宋体" panose="02010600030101010101" pitchFamily="2" charset="-122"/>
                <a:cs typeface="宋体" panose="02010600030101010101" pitchFamily="2" charset="-122"/>
              </a:rPr>
              <a:t>B．也许他的这种讥讽的、</a:t>
            </a:r>
            <a:r>
              <a:rPr sz="2600" b="1">
                <a:solidFill>
                  <a:srgbClr val="0020C0"/>
                </a:solidFill>
                <a:latin typeface="宋体" panose="02010600030101010101" pitchFamily="2" charset="-122"/>
                <a:ea typeface="宋体" panose="02010600030101010101" pitchFamily="2" charset="-122"/>
                <a:cs typeface="宋体" panose="02010600030101010101" pitchFamily="2" charset="-122"/>
              </a:rPr>
              <a:t>不修边幅</a:t>
            </a:r>
            <a:r>
              <a:rPr sz="2600" b="1">
                <a:latin typeface="宋体" panose="02010600030101010101" pitchFamily="2" charset="-122"/>
                <a:ea typeface="宋体" panose="02010600030101010101" pitchFamily="2" charset="-122"/>
                <a:cs typeface="宋体" panose="02010600030101010101" pitchFamily="2" charset="-122"/>
              </a:rPr>
              <a:t>的气派增加了而不是减少了他那堂堂仪表和魁伟身材的特殊魅力。</a:t>
            </a:r>
            <a:endParaRPr sz="2600" b="1">
              <a:latin typeface="宋体" panose="02010600030101010101" pitchFamily="2" charset="-122"/>
              <a:ea typeface="宋体" panose="02010600030101010101" pitchFamily="2" charset="-122"/>
              <a:cs typeface="宋体" panose="02010600030101010101" pitchFamily="2" charset="-122"/>
            </a:endParaRPr>
          </a:p>
          <a:p>
            <a:pPr indent="0">
              <a:lnSpc>
                <a:spcPct val="110000"/>
              </a:lnSpc>
            </a:pPr>
            <a:r>
              <a:rPr lang="en-US" sz="2600" b="1">
                <a:latin typeface="宋体" panose="02010600030101010101" pitchFamily="2" charset="-122"/>
                <a:ea typeface="宋体" panose="02010600030101010101" pitchFamily="2" charset="-122"/>
                <a:cs typeface="宋体" panose="02010600030101010101" pitchFamily="2" charset="-122"/>
              </a:rPr>
              <a:t>    </a:t>
            </a:r>
            <a:r>
              <a:rPr sz="2600" b="1">
                <a:latin typeface="宋体" panose="02010600030101010101" pitchFamily="2" charset="-122"/>
                <a:ea typeface="宋体" panose="02010600030101010101" pitchFamily="2" charset="-122"/>
                <a:cs typeface="宋体" panose="02010600030101010101" pitchFamily="2" charset="-122"/>
              </a:rPr>
              <a:t>C．“老人摔倒，该不该扶”在社会上引起了广泛争议，少数学生对此却</a:t>
            </a:r>
            <a:r>
              <a:rPr sz="2600" b="1">
                <a:solidFill>
                  <a:srgbClr val="0020C0"/>
                </a:solidFill>
                <a:latin typeface="宋体" panose="02010600030101010101" pitchFamily="2" charset="-122"/>
                <a:ea typeface="宋体" panose="02010600030101010101" pitchFamily="2" charset="-122"/>
                <a:cs typeface="宋体" panose="02010600030101010101" pitchFamily="2" charset="-122"/>
              </a:rPr>
              <a:t>不以为然</a:t>
            </a:r>
            <a:r>
              <a:rPr sz="2600" b="1">
                <a:latin typeface="宋体" panose="02010600030101010101" pitchFamily="2" charset="-122"/>
                <a:ea typeface="宋体" panose="02010600030101010101" pitchFamily="2" charset="-122"/>
                <a:cs typeface="宋体" panose="02010600030101010101" pitchFamily="2" charset="-122"/>
              </a:rPr>
              <a:t>。</a:t>
            </a:r>
            <a:endParaRPr sz="2600" b="1">
              <a:latin typeface="宋体" panose="02010600030101010101" pitchFamily="2" charset="-122"/>
              <a:ea typeface="宋体" panose="02010600030101010101" pitchFamily="2" charset="-122"/>
              <a:cs typeface="宋体" panose="02010600030101010101" pitchFamily="2" charset="-122"/>
            </a:endParaRPr>
          </a:p>
          <a:p>
            <a:pPr indent="0">
              <a:lnSpc>
                <a:spcPct val="110000"/>
              </a:lnSpc>
            </a:pPr>
            <a:r>
              <a:rPr lang="en-US" sz="2600" b="1">
                <a:latin typeface="宋体" panose="02010600030101010101" pitchFamily="2" charset="-122"/>
                <a:ea typeface="宋体" panose="02010600030101010101" pitchFamily="2" charset="-122"/>
                <a:cs typeface="宋体" panose="02010600030101010101" pitchFamily="2" charset="-122"/>
              </a:rPr>
              <a:t>    </a:t>
            </a:r>
            <a:r>
              <a:rPr sz="2600" b="1">
                <a:latin typeface="宋体" panose="02010600030101010101" pitchFamily="2" charset="-122"/>
                <a:ea typeface="宋体" panose="02010600030101010101" pitchFamily="2" charset="-122"/>
                <a:cs typeface="宋体" panose="02010600030101010101" pitchFamily="2" charset="-122"/>
              </a:rPr>
              <a:t>D．英雄之所以是英雄，是因为他</a:t>
            </a:r>
            <a:r>
              <a:rPr sz="2600" b="1">
                <a:solidFill>
                  <a:srgbClr val="0020C0"/>
                </a:solidFill>
                <a:latin typeface="宋体" panose="02010600030101010101" pitchFamily="2" charset="-122"/>
                <a:ea typeface="宋体" panose="02010600030101010101" pitchFamily="2" charset="-122"/>
                <a:cs typeface="宋体" panose="02010600030101010101" pitchFamily="2" charset="-122"/>
              </a:rPr>
              <a:t>大公无私</a:t>
            </a:r>
            <a:r>
              <a:rPr sz="2600" b="1">
                <a:latin typeface="宋体" panose="02010600030101010101" pitchFamily="2" charset="-122"/>
                <a:ea typeface="宋体" panose="02010600030101010101" pitchFamily="2" charset="-122"/>
                <a:cs typeface="宋体" panose="02010600030101010101" pitchFamily="2" charset="-122"/>
              </a:rPr>
              <a:t>，是因为他有一颗为祖国为人民的赤胆忠心。</a:t>
            </a:r>
            <a:endParaRPr sz="2600" b="1">
              <a:latin typeface="宋体" panose="02010600030101010101" pitchFamily="2" charset="-122"/>
              <a:ea typeface="宋体" panose="02010600030101010101" pitchFamily="2" charset="-122"/>
              <a:cs typeface="宋体" panose="02010600030101010101" pitchFamily="2" charset="-122"/>
            </a:endParaRPr>
          </a:p>
        </p:txBody>
      </p:sp>
      <p:sp>
        <p:nvSpPr>
          <p:cNvPr id="2" name="文本框 1"/>
          <p:cNvSpPr txBox="1"/>
          <p:nvPr/>
        </p:nvSpPr>
        <p:spPr>
          <a:xfrm>
            <a:off x="8237855" y="1411605"/>
            <a:ext cx="447675" cy="514350"/>
          </a:xfrm>
          <a:prstGeom prst="rect">
            <a:avLst/>
          </a:prstGeom>
          <a:noFill/>
          <a:ln w="9525">
            <a:noFill/>
          </a:ln>
        </p:spPr>
        <p:txBody>
          <a:bodyPr wrap="square">
            <a:noAutofit/>
          </a:bodyPr>
          <a:lstStyle/>
          <a:p>
            <a:pPr indent="0"/>
            <a:r>
              <a:rPr lang="en-US" altLang="en-US" sz="3200" b="0">
                <a:solidFill>
                  <a:srgbClr val="FF0000"/>
                </a:solidFill>
                <a:latin typeface="Times New Roman" panose="02020603050405020304" charset="0"/>
                <a:ea typeface="宋体" panose="02010600030101010101" pitchFamily="2" charset="-122"/>
              </a:rPr>
              <a:t>C</a:t>
            </a:r>
            <a:endParaRPr lang="en-US" altLang="en-US" sz="3200" b="0">
              <a:solidFill>
                <a:srgbClr val="FF0000"/>
              </a:solidFill>
              <a:latin typeface="Times New Roman" panose="02020603050405020304" charset="0"/>
              <a:ea typeface="宋体" panose="02010600030101010101" pitchFamily="2" charset="-122"/>
            </a:endParaRPr>
          </a:p>
        </p:txBody>
      </p:sp>
      <p:sp>
        <p:nvSpPr>
          <p:cNvPr id="3" name="文本框 2"/>
          <p:cNvSpPr txBox="1"/>
          <p:nvPr/>
        </p:nvSpPr>
        <p:spPr>
          <a:xfrm>
            <a:off x="817880" y="5501640"/>
            <a:ext cx="10622280" cy="970915"/>
          </a:xfrm>
          <a:prstGeom prst="rect">
            <a:avLst/>
          </a:prstGeom>
          <a:solidFill>
            <a:schemeClr val="accent2">
              <a:lumMod val="40000"/>
              <a:lumOff val="60000"/>
            </a:schemeClr>
          </a:solidFill>
          <a:ln w="9525">
            <a:noFill/>
          </a:ln>
        </p:spPr>
        <p:txBody>
          <a:bodyPr wrap="square">
            <a:noAutofit/>
          </a:bodyPr>
          <a:lstStyle/>
          <a:p>
            <a:pPr indent="0">
              <a:lnSpc>
                <a:spcPct val="110000"/>
              </a:lnSpc>
            </a:pPr>
            <a:r>
              <a:rPr lang="zh-CN" sz="2400" b="1">
                <a:solidFill>
                  <a:srgbClr val="FF0000"/>
                </a:solidFill>
                <a:latin typeface="楷体" panose="02010609060101010101" charset="-122"/>
                <a:ea typeface="楷体" panose="02010609060101010101" charset="-122"/>
                <a:cs typeface="楷体" panose="02010609060101010101" charset="-122"/>
              </a:rPr>
              <a:t>【解析】</a:t>
            </a:r>
            <a:endParaRPr lang="zh-CN" sz="2400" b="1">
              <a:solidFill>
                <a:srgbClr val="FF0000"/>
              </a:solidFill>
              <a:latin typeface="楷体" panose="02010609060101010101" charset="-122"/>
              <a:ea typeface="楷体" panose="02010609060101010101" charset="-122"/>
              <a:cs typeface="楷体" panose="02010609060101010101" charset="-122"/>
            </a:endParaRPr>
          </a:p>
          <a:p>
            <a:pPr indent="0">
              <a:lnSpc>
                <a:spcPct val="110000"/>
              </a:lnSpc>
            </a:pPr>
            <a:r>
              <a:rPr lang="zh-CN" sz="2400" b="1">
                <a:solidFill>
                  <a:srgbClr val="FF0000"/>
                </a:solidFill>
                <a:latin typeface="楷体" panose="02010609060101010101" charset="-122"/>
                <a:ea typeface="楷体" panose="02010609060101010101" charset="-122"/>
                <a:cs typeface="楷体" panose="02010609060101010101" charset="-122"/>
              </a:rPr>
              <a:t> </a:t>
            </a:r>
            <a:r>
              <a:rPr lang="en-US" altLang="zh-CN" sz="2400" b="1">
                <a:solidFill>
                  <a:srgbClr val="FF0000"/>
                </a:solidFill>
                <a:latin typeface="楷体" panose="02010609060101010101" charset="-122"/>
                <a:ea typeface="楷体" panose="02010609060101010101" charset="-122"/>
                <a:cs typeface="楷体" panose="02010609060101010101" charset="-122"/>
              </a:rPr>
              <a:t>   </a:t>
            </a:r>
            <a:r>
              <a:rPr sz="2400" b="1">
                <a:solidFill>
                  <a:srgbClr val="0020C0"/>
                </a:solidFill>
                <a:ea typeface="楷体" panose="02010609060101010101" charset="-122"/>
              </a:rPr>
              <a:t>不以为然：不认为是对的，表示不同意，多含轻视意。意思和语境不符。</a:t>
            </a:r>
            <a:endParaRPr sz="2400" b="1">
              <a:solidFill>
                <a:srgbClr val="0020C0"/>
              </a:solidFill>
              <a:ea typeface="楷体" panose="02010609060101010101" charset="-122"/>
            </a:endParaRPr>
          </a:p>
        </p:txBody>
      </p:sp>
    </p:spTree>
    <p:custDataLst>
      <p:tags r:id="rId5"/>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to="" calcmode="lin" valueType="num">
                                      <p:cBhvr>
                                        <p:cTn id="7" dur="1" fill="hold"/>
                                        <p:tgtEl>
                                          <p:spTgt spid="3"/>
                                        </p:tgtEl>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to="" calcmode="lin" valueType="num">
                                      <p:cBhvr>
                                        <p:cTn id="12" dur="1" fill="hold"/>
                                        <p:tgtEl>
                                          <p:spTgt spid="2"/>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六边形 9"/>
          <p:cNvSpPr/>
          <p:nvPr/>
        </p:nvSpPr>
        <p:spPr>
          <a:xfrm>
            <a:off x="4190365" y="74930"/>
            <a:ext cx="3999865" cy="869315"/>
          </a:xfrm>
          <a:prstGeom prst="hexag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Line 8"/>
          <p:cNvSpPr/>
          <p:nvPr>
            <p:custDataLst>
              <p:tags r:id="rId1"/>
            </p:custDataLst>
          </p:nvPr>
        </p:nvSpPr>
        <p:spPr>
          <a:xfrm>
            <a:off x="0" y="492760"/>
            <a:ext cx="4264660" cy="18415"/>
          </a:xfrm>
          <a:prstGeom prst="line">
            <a:avLst/>
          </a:prstGeom>
          <a:ln w="57150" cap="flat" cmpd="sng">
            <a:solidFill>
              <a:schemeClr val="accent2">
                <a:lumMod val="75000"/>
              </a:schemeClr>
            </a:solidFill>
            <a:prstDash val="solid"/>
            <a:headEnd type="none" w="med" len="med"/>
            <a:tailEnd type="none" w="med" len="med"/>
          </a:ln>
        </p:spPr>
        <p:txBody>
          <a:bodyPr/>
          <a:lstStyle/>
          <a:p/>
        </p:txBody>
      </p:sp>
      <p:sp>
        <p:nvSpPr>
          <p:cNvPr id="14" name="Line 8"/>
          <p:cNvSpPr/>
          <p:nvPr>
            <p:custDataLst>
              <p:tags r:id="rId2"/>
            </p:custDataLst>
          </p:nvPr>
        </p:nvSpPr>
        <p:spPr>
          <a:xfrm flipV="1">
            <a:off x="8132445" y="508000"/>
            <a:ext cx="4059555" cy="17780"/>
          </a:xfrm>
          <a:prstGeom prst="line">
            <a:avLst/>
          </a:prstGeom>
          <a:ln w="57150" cap="flat" cmpd="sng">
            <a:solidFill>
              <a:schemeClr val="accent2">
                <a:lumMod val="75000"/>
              </a:schemeClr>
            </a:solidFill>
            <a:prstDash val="solid"/>
            <a:headEnd type="none" w="med" len="med"/>
            <a:tailEnd type="none" w="med" len="med"/>
          </a:ln>
        </p:spPr>
        <p:txBody>
          <a:bodyPr/>
          <a:lstStyle/>
          <a:p/>
        </p:txBody>
      </p:sp>
      <p:sp>
        <p:nvSpPr>
          <p:cNvPr id="4" name="文本框 3"/>
          <p:cNvSpPr txBox="1"/>
          <p:nvPr/>
        </p:nvSpPr>
        <p:spPr>
          <a:xfrm>
            <a:off x="4801235" y="72390"/>
            <a:ext cx="3125470" cy="891540"/>
          </a:xfrm>
          <a:prstGeom prst="rect">
            <a:avLst/>
          </a:prstGeom>
          <a:noFill/>
        </p:spPr>
        <p:txBody>
          <a:bodyPr wrap="square" rtlCol="0">
            <a:spAutoFit/>
          </a:bodyPr>
          <a:lstStyle/>
          <a:p>
            <a:r>
              <a:rPr lang="zh-CN" altLang="zh-CN" sz="5200" b="1">
                <a:solidFill>
                  <a:srgbClr val="FFFF00"/>
                </a:solidFill>
                <a:latin typeface="宋体" panose="02010600030101010101" pitchFamily="2" charset="-122"/>
                <a:ea typeface="宋体" panose="02010600030101010101" pitchFamily="2" charset="-122"/>
              </a:rPr>
              <a:t>基础知识</a:t>
            </a:r>
            <a:endParaRPr lang="zh-CN" altLang="zh-CN" sz="5200" b="1">
              <a:solidFill>
                <a:srgbClr val="FFFF00"/>
              </a:solidFill>
              <a:latin typeface="宋体" panose="02010600030101010101" pitchFamily="2" charset="-122"/>
              <a:ea typeface="宋体" panose="02010600030101010101" pitchFamily="2" charset="-122"/>
            </a:endParaRPr>
          </a:p>
        </p:txBody>
      </p:sp>
      <p:sp>
        <p:nvSpPr>
          <p:cNvPr id="7" name="文本框 6"/>
          <p:cNvSpPr txBox="1"/>
          <p:nvPr>
            <p:custDataLst>
              <p:tags r:id="rId3"/>
            </p:custDataLst>
          </p:nvPr>
        </p:nvSpPr>
        <p:spPr>
          <a:xfrm>
            <a:off x="668020" y="735965"/>
            <a:ext cx="1933575" cy="583565"/>
          </a:xfrm>
          <a:prstGeom prst="rect">
            <a:avLst/>
          </a:prstGeom>
          <a:gradFill>
            <a:gsLst>
              <a:gs pos="0">
                <a:srgbClr val="FBFB11"/>
              </a:gs>
              <a:gs pos="100000">
                <a:srgbClr val="7ED631">
                  <a:alpha val="100000"/>
                </a:srgbClr>
              </a:gs>
              <a:gs pos="100000">
                <a:srgbClr val="00B050"/>
              </a:gs>
            </a:gsLst>
            <a:lin ang="5400000" scaled="0"/>
          </a:gradFill>
        </p:spPr>
        <p:txBody>
          <a:bodyPr wrap="square" rtlCol="0">
            <a:spAutoFit/>
          </a:bodyPr>
          <a:lstStyle/>
          <a:p>
            <a:pPr>
              <a:buClrTx/>
              <a:buSzTx/>
              <a:buFontTx/>
            </a:pPr>
            <a:r>
              <a:rPr lang="zh-CN" altLang="en-US" sz="3200" b="1">
                <a:latin typeface="楷体" panose="02010609060101010101" charset="-122"/>
                <a:ea typeface="楷体" panose="02010609060101010101" charset="-122"/>
                <a:sym typeface="+mn-ea"/>
              </a:rPr>
              <a:t>典题训练</a:t>
            </a:r>
            <a:endParaRPr lang="zh-CN" altLang="en-US" sz="3200" b="1">
              <a:latin typeface="楷体" panose="02010609060101010101" charset="-122"/>
              <a:ea typeface="楷体" panose="02010609060101010101" charset="-122"/>
              <a:sym typeface="+mn-ea"/>
            </a:endParaRPr>
          </a:p>
        </p:txBody>
      </p:sp>
      <p:sp>
        <p:nvSpPr>
          <p:cNvPr id="100" name="文本框 99"/>
          <p:cNvSpPr txBox="1"/>
          <p:nvPr>
            <p:custDataLst>
              <p:tags r:id="rId4"/>
            </p:custDataLst>
          </p:nvPr>
        </p:nvSpPr>
        <p:spPr>
          <a:xfrm>
            <a:off x="696595" y="1358900"/>
            <a:ext cx="10761345" cy="3616960"/>
          </a:xfrm>
          <a:prstGeom prst="rect">
            <a:avLst/>
          </a:prstGeom>
          <a:noFill/>
          <a:ln w="9525">
            <a:noFill/>
          </a:ln>
        </p:spPr>
        <p:txBody>
          <a:bodyPr wrap="square">
            <a:noAutofit/>
          </a:bodyPr>
          <a:lstStyle/>
          <a:p>
            <a:pPr indent="0">
              <a:lnSpc>
                <a:spcPct val="150000"/>
              </a:lnSpc>
            </a:pPr>
            <a:r>
              <a:rPr lang="zh-CN" sz="2600" b="1">
                <a:solidFill>
                  <a:srgbClr val="7030A0"/>
                </a:solidFill>
                <a:latin typeface="宋体" panose="02010600030101010101" pitchFamily="2" charset="-122"/>
                <a:ea typeface="宋体" panose="02010600030101010101" pitchFamily="2" charset="-122"/>
                <a:cs typeface="楷体" panose="02010609060101010101" charset="-122"/>
              </a:rPr>
              <a:t>题四：</a:t>
            </a:r>
            <a:r>
              <a:rPr sz="2600" b="1">
                <a:latin typeface="宋体" panose="02010600030101010101" pitchFamily="2" charset="-122"/>
                <a:ea typeface="宋体" panose="02010600030101010101" pitchFamily="2" charset="-122"/>
                <a:cs typeface="宋体" panose="02010600030101010101" pitchFamily="2" charset="-122"/>
              </a:rPr>
              <a:t>下列各句中，加点词语使用有误的一项是(　</a:t>
            </a:r>
            <a:r>
              <a:rPr lang="en-US" sz="2600" b="1">
                <a:latin typeface="宋体" panose="02010600030101010101" pitchFamily="2" charset="-122"/>
                <a:ea typeface="宋体" panose="02010600030101010101" pitchFamily="2" charset="-122"/>
                <a:cs typeface="宋体" panose="02010600030101010101" pitchFamily="2" charset="-122"/>
              </a:rPr>
              <a:t> </a:t>
            </a:r>
            <a:r>
              <a:rPr sz="2600" b="1">
                <a:latin typeface="宋体" panose="02010600030101010101" pitchFamily="2" charset="-122"/>
                <a:ea typeface="宋体" panose="02010600030101010101" pitchFamily="2" charset="-122"/>
                <a:cs typeface="宋体" panose="02010600030101010101" pitchFamily="2" charset="-122"/>
              </a:rPr>
              <a:t>　)</a:t>
            </a:r>
            <a:endParaRPr sz="2600" b="1">
              <a:latin typeface="宋体" panose="02010600030101010101" pitchFamily="2" charset="-122"/>
              <a:ea typeface="宋体" panose="02010600030101010101" pitchFamily="2" charset="-122"/>
              <a:cs typeface="宋体" panose="02010600030101010101" pitchFamily="2" charset="-122"/>
            </a:endParaRPr>
          </a:p>
          <a:p>
            <a:pPr indent="0">
              <a:lnSpc>
                <a:spcPct val="150000"/>
              </a:lnSpc>
            </a:pPr>
            <a:r>
              <a:rPr lang="en-US" sz="2600" b="1">
                <a:latin typeface="宋体" panose="02010600030101010101" pitchFamily="2" charset="-122"/>
                <a:ea typeface="宋体" panose="02010600030101010101" pitchFamily="2" charset="-122"/>
                <a:cs typeface="宋体" panose="02010600030101010101" pitchFamily="2" charset="-122"/>
              </a:rPr>
              <a:t>    </a:t>
            </a:r>
            <a:r>
              <a:rPr sz="2600" b="1">
                <a:latin typeface="宋体" panose="02010600030101010101" pitchFamily="2" charset="-122"/>
                <a:ea typeface="宋体" panose="02010600030101010101" pitchFamily="2" charset="-122"/>
                <a:cs typeface="宋体" panose="02010600030101010101" pitchFamily="2" charset="-122"/>
              </a:rPr>
              <a:t>A．只要我们做到光明正大，心底无私，就不怕别人</a:t>
            </a:r>
            <a:r>
              <a:rPr sz="2600" b="1">
                <a:solidFill>
                  <a:srgbClr val="0020C0"/>
                </a:solidFill>
                <a:latin typeface="宋体" panose="02010600030101010101" pitchFamily="2" charset="-122"/>
                <a:ea typeface="宋体" panose="02010600030101010101" pitchFamily="2" charset="-122"/>
                <a:cs typeface="宋体" panose="02010600030101010101" pitchFamily="2" charset="-122"/>
              </a:rPr>
              <a:t>说三道四</a:t>
            </a:r>
            <a:r>
              <a:rPr sz="2600" b="1">
                <a:latin typeface="宋体" panose="02010600030101010101" pitchFamily="2" charset="-122"/>
                <a:ea typeface="宋体" panose="02010600030101010101" pitchFamily="2" charset="-122"/>
                <a:cs typeface="宋体" panose="02010600030101010101" pitchFamily="2" charset="-122"/>
              </a:rPr>
              <a:t>。</a:t>
            </a:r>
            <a:endParaRPr sz="2600" b="1">
              <a:latin typeface="宋体" panose="02010600030101010101" pitchFamily="2" charset="-122"/>
              <a:ea typeface="宋体" panose="02010600030101010101" pitchFamily="2" charset="-122"/>
              <a:cs typeface="宋体" panose="02010600030101010101" pitchFamily="2" charset="-122"/>
            </a:endParaRPr>
          </a:p>
          <a:p>
            <a:pPr indent="0">
              <a:lnSpc>
                <a:spcPct val="150000"/>
              </a:lnSpc>
            </a:pPr>
            <a:r>
              <a:rPr lang="en-US" sz="2600" b="1">
                <a:latin typeface="宋体" panose="02010600030101010101" pitchFamily="2" charset="-122"/>
                <a:ea typeface="宋体" panose="02010600030101010101" pitchFamily="2" charset="-122"/>
                <a:cs typeface="宋体" panose="02010600030101010101" pitchFamily="2" charset="-122"/>
              </a:rPr>
              <a:t>    </a:t>
            </a:r>
            <a:r>
              <a:rPr sz="2600" b="1">
                <a:latin typeface="宋体" panose="02010600030101010101" pitchFamily="2" charset="-122"/>
                <a:ea typeface="宋体" panose="02010600030101010101" pitchFamily="2" charset="-122"/>
                <a:cs typeface="宋体" panose="02010600030101010101" pitchFamily="2" charset="-122"/>
              </a:rPr>
              <a:t>B．他搬弄是非，</a:t>
            </a:r>
            <a:r>
              <a:rPr sz="2600" b="1">
                <a:solidFill>
                  <a:srgbClr val="0020C0"/>
                </a:solidFill>
                <a:latin typeface="宋体" panose="02010600030101010101" pitchFamily="2" charset="-122"/>
                <a:ea typeface="宋体" panose="02010600030101010101" pitchFamily="2" charset="-122"/>
                <a:cs typeface="宋体" panose="02010600030101010101" pitchFamily="2" charset="-122"/>
              </a:rPr>
              <a:t>挑拨离间</a:t>
            </a:r>
            <a:r>
              <a:rPr sz="2600" b="1">
                <a:latin typeface="宋体" panose="02010600030101010101" pitchFamily="2" charset="-122"/>
                <a:ea typeface="宋体" panose="02010600030101010101" pitchFamily="2" charset="-122"/>
                <a:cs typeface="宋体" panose="02010600030101010101" pitchFamily="2" charset="-122"/>
              </a:rPr>
              <a:t>的卑劣行为，很快在班内引起了公愤。</a:t>
            </a:r>
            <a:endParaRPr sz="2600" b="1">
              <a:latin typeface="宋体" panose="02010600030101010101" pitchFamily="2" charset="-122"/>
              <a:ea typeface="宋体" panose="02010600030101010101" pitchFamily="2" charset="-122"/>
              <a:cs typeface="宋体" panose="02010600030101010101" pitchFamily="2" charset="-122"/>
            </a:endParaRPr>
          </a:p>
          <a:p>
            <a:pPr indent="0">
              <a:lnSpc>
                <a:spcPct val="150000"/>
              </a:lnSpc>
            </a:pPr>
            <a:r>
              <a:rPr lang="en-US" sz="2600" b="1">
                <a:latin typeface="宋体" panose="02010600030101010101" pitchFamily="2" charset="-122"/>
                <a:ea typeface="宋体" panose="02010600030101010101" pitchFamily="2" charset="-122"/>
                <a:cs typeface="宋体" panose="02010600030101010101" pitchFamily="2" charset="-122"/>
              </a:rPr>
              <a:t>    </a:t>
            </a:r>
            <a:r>
              <a:rPr sz="2600" b="1">
                <a:latin typeface="宋体" panose="02010600030101010101" pitchFamily="2" charset="-122"/>
                <a:ea typeface="宋体" panose="02010600030101010101" pitchFamily="2" charset="-122"/>
                <a:cs typeface="宋体" panose="02010600030101010101" pitchFamily="2" charset="-122"/>
              </a:rPr>
              <a:t>C．他珍惜难得的读书机会，</a:t>
            </a:r>
            <a:r>
              <a:rPr sz="2600" b="1">
                <a:solidFill>
                  <a:srgbClr val="0020C0"/>
                </a:solidFill>
                <a:latin typeface="宋体" panose="02010600030101010101" pitchFamily="2" charset="-122"/>
                <a:ea typeface="宋体" panose="02010600030101010101" pitchFamily="2" charset="-122"/>
                <a:cs typeface="宋体" panose="02010600030101010101" pitchFamily="2" charset="-122"/>
              </a:rPr>
              <a:t>如饥似渴</a:t>
            </a:r>
            <a:r>
              <a:rPr sz="2600" b="1">
                <a:latin typeface="宋体" panose="02010600030101010101" pitchFamily="2" charset="-122"/>
                <a:ea typeface="宋体" panose="02010600030101010101" pitchFamily="2" charset="-122"/>
                <a:cs typeface="宋体" panose="02010600030101010101" pitchFamily="2" charset="-122"/>
              </a:rPr>
              <a:t>地阅读了大量科技书籍。</a:t>
            </a:r>
            <a:endParaRPr sz="2600" b="1">
              <a:latin typeface="宋体" panose="02010600030101010101" pitchFamily="2" charset="-122"/>
              <a:ea typeface="宋体" panose="02010600030101010101" pitchFamily="2" charset="-122"/>
              <a:cs typeface="宋体" panose="02010600030101010101" pitchFamily="2" charset="-122"/>
            </a:endParaRPr>
          </a:p>
          <a:p>
            <a:pPr indent="0">
              <a:lnSpc>
                <a:spcPct val="150000"/>
              </a:lnSpc>
            </a:pPr>
            <a:r>
              <a:rPr lang="en-US" sz="2600" b="1">
                <a:latin typeface="宋体" panose="02010600030101010101" pitchFamily="2" charset="-122"/>
                <a:ea typeface="宋体" panose="02010600030101010101" pitchFamily="2" charset="-122"/>
                <a:cs typeface="宋体" panose="02010600030101010101" pitchFamily="2" charset="-122"/>
              </a:rPr>
              <a:t>    </a:t>
            </a:r>
            <a:r>
              <a:rPr sz="2600" b="1">
                <a:latin typeface="宋体" panose="02010600030101010101" pitchFamily="2" charset="-122"/>
                <a:ea typeface="宋体" panose="02010600030101010101" pitchFamily="2" charset="-122"/>
                <a:cs typeface="宋体" panose="02010600030101010101" pitchFamily="2" charset="-122"/>
              </a:rPr>
              <a:t>D．八年级开展了“我为母校做奉献”活动，同学们那些</a:t>
            </a:r>
            <a:r>
              <a:rPr sz="2600" b="1">
                <a:solidFill>
                  <a:srgbClr val="0020C0"/>
                </a:solidFill>
                <a:latin typeface="宋体" panose="02010600030101010101" pitchFamily="2" charset="-122"/>
                <a:ea typeface="宋体" panose="02010600030101010101" pitchFamily="2" charset="-122"/>
                <a:cs typeface="宋体" panose="02010600030101010101" pitchFamily="2" charset="-122"/>
              </a:rPr>
              <a:t>可歌可泣</a:t>
            </a:r>
            <a:r>
              <a:rPr sz="2600" b="1">
                <a:latin typeface="宋体" panose="02010600030101010101" pitchFamily="2" charset="-122"/>
                <a:ea typeface="宋体" panose="02010600030101010101" pitchFamily="2" charset="-122"/>
                <a:cs typeface="宋体" panose="02010600030101010101" pitchFamily="2" charset="-122"/>
              </a:rPr>
              <a:t>的事迹感动了老师。</a:t>
            </a:r>
            <a:endParaRPr sz="2600" b="1">
              <a:latin typeface="宋体" panose="02010600030101010101" pitchFamily="2" charset="-122"/>
              <a:ea typeface="宋体" panose="02010600030101010101" pitchFamily="2" charset="-122"/>
              <a:cs typeface="宋体" panose="02010600030101010101" pitchFamily="2" charset="-122"/>
            </a:endParaRPr>
          </a:p>
        </p:txBody>
      </p:sp>
      <p:sp>
        <p:nvSpPr>
          <p:cNvPr id="2" name="文本框 1"/>
          <p:cNvSpPr txBox="1"/>
          <p:nvPr/>
        </p:nvSpPr>
        <p:spPr>
          <a:xfrm>
            <a:off x="8132445" y="1463675"/>
            <a:ext cx="447675" cy="514350"/>
          </a:xfrm>
          <a:prstGeom prst="rect">
            <a:avLst/>
          </a:prstGeom>
          <a:noFill/>
          <a:ln w="9525">
            <a:noFill/>
          </a:ln>
        </p:spPr>
        <p:txBody>
          <a:bodyPr wrap="square">
            <a:noAutofit/>
          </a:bodyPr>
          <a:lstStyle/>
          <a:p>
            <a:pPr indent="0"/>
            <a:r>
              <a:rPr lang="en-US" altLang="en-US" sz="3200" b="0">
                <a:solidFill>
                  <a:srgbClr val="FF0000"/>
                </a:solidFill>
                <a:latin typeface="Times New Roman" panose="02020603050405020304" charset="0"/>
                <a:ea typeface="宋体" panose="02010600030101010101" pitchFamily="2" charset="-122"/>
              </a:rPr>
              <a:t>D</a:t>
            </a:r>
            <a:endParaRPr lang="en-US" altLang="en-US" sz="3200" b="0">
              <a:solidFill>
                <a:srgbClr val="FF0000"/>
              </a:solidFill>
              <a:latin typeface="Times New Roman" panose="02020603050405020304" charset="0"/>
              <a:ea typeface="宋体" panose="02010600030101010101" pitchFamily="2" charset="-122"/>
            </a:endParaRPr>
          </a:p>
        </p:txBody>
      </p:sp>
      <p:sp>
        <p:nvSpPr>
          <p:cNvPr id="3" name="文本框 2"/>
          <p:cNvSpPr txBox="1"/>
          <p:nvPr/>
        </p:nvSpPr>
        <p:spPr>
          <a:xfrm>
            <a:off x="817880" y="5091430"/>
            <a:ext cx="10639425" cy="1394460"/>
          </a:xfrm>
          <a:prstGeom prst="rect">
            <a:avLst/>
          </a:prstGeom>
          <a:solidFill>
            <a:schemeClr val="accent3">
              <a:lumMod val="40000"/>
              <a:lumOff val="60000"/>
            </a:schemeClr>
          </a:solidFill>
          <a:ln w="9525">
            <a:noFill/>
          </a:ln>
        </p:spPr>
        <p:txBody>
          <a:bodyPr wrap="square">
            <a:noAutofit/>
          </a:bodyPr>
          <a:lstStyle/>
          <a:p>
            <a:pPr indent="0">
              <a:lnSpc>
                <a:spcPct val="110000"/>
              </a:lnSpc>
            </a:pPr>
            <a:r>
              <a:rPr lang="zh-CN" sz="2600" b="1">
                <a:solidFill>
                  <a:srgbClr val="FF0000"/>
                </a:solidFill>
                <a:latin typeface="楷体" panose="02010609060101010101" charset="-122"/>
                <a:ea typeface="楷体" panose="02010609060101010101" charset="-122"/>
                <a:cs typeface="楷体" panose="02010609060101010101" charset="-122"/>
              </a:rPr>
              <a:t>【解析】</a:t>
            </a:r>
            <a:endParaRPr lang="zh-CN" sz="2600" b="1">
              <a:solidFill>
                <a:srgbClr val="FF0000"/>
              </a:solidFill>
              <a:latin typeface="楷体" panose="02010609060101010101" charset="-122"/>
              <a:ea typeface="楷体" panose="02010609060101010101" charset="-122"/>
              <a:cs typeface="楷体" panose="02010609060101010101" charset="-122"/>
            </a:endParaRPr>
          </a:p>
          <a:p>
            <a:pPr indent="0">
              <a:lnSpc>
                <a:spcPct val="110000"/>
              </a:lnSpc>
            </a:pPr>
            <a:r>
              <a:rPr lang="en-US" sz="2600" b="1">
                <a:solidFill>
                  <a:srgbClr val="0020C0"/>
                </a:solidFill>
                <a:ea typeface="楷体" panose="02010609060101010101" charset="-122"/>
              </a:rPr>
              <a:t>        </a:t>
            </a:r>
            <a:r>
              <a:rPr sz="2600" b="1">
                <a:solidFill>
                  <a:srgbClr val="0020C0"/>
                </a:solidFill>
                <a:ea typeface="楷体" panose="02010609060101010101" charset="-122"/>
              </a:rPr>
              <a:t>“可歌可泣”指值得歌颂，使人感动得流泪，指悲壮的事迹使人非常感动。用在此处不合语境。</a:t>
            </a:r>
            <a:endParaRPr sz="2600" b="1">
              <a:solidFill>
                <a:srgbClr val="0020C0"/>
              </a:solidFill>
              <a:ea typeface="楷体" panose="02010609060101010101" charset="-122"/>
            </a:endParaRPr>
          </a:p>
        </p:txBody>
      </p:sp>
    </p:spTree>
    <p:custDataLst>
      <p:tags r:id="rId5"/>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to="" calcmode="lin" valueType="num">
                                      <p:cBhvr>
                                        <p:cTn id="7" dur="1" fill="hold"/>
                                        <p:tgtEl>
                                          <p:spTgt spid="3"/>
                                        </p:tgtEl>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to="" calcmode="lin" valueType="num">
                                      <p:cBhvr>
                                        <p:cTn id="12" dur="1" fill="hold"/>
                                        <p:tgtEl>
                                          <p:spTgt spid="2"/>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六边形 9"/>
          <p:cNvSpPr/>
          <p:nvPr/>
        </p:nvSpPr>
        <p:spPr>
          <a:xfrm>
            <a:off x="4190365" y="74930"/>
            <a:ext cx="3999865" cy="869315"/>
          </a:xfrm>
          <a:prstGeom prst="hexag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Line 8"/>
          <p:cNvSpPr/>
          <p:nvPr>
            <p:custDataLst>
              <p:tags r:id="rId1"/>
            </p:custDataLst>
          </p:nvPr>
        </p:nvSpPr>
        <p:spPr>
          <a:xfrm>
            <a:off x="0" y="492760"/>
            <a:ext cx="4264660" cy="18415"/>
          </a:xfrm>
          <a:prstGeom prst="line">
            <a:avLst/>
          </a:prstGeom>
          <a:ln w="57150" cap="flat" cmpd="sng">
            <a:solidFill>
              <a:schemeClr val="accent2">
                <a:lumMod val="75000"/>
              </a:schemeClr>
            </a:solidFill>
            <a:prstDash val="solid"/>
            <a:headEnd type="none" w="med" len="med"/>
            <a:tailEnd type="none" w="med" len="med"/>
          </a:ln>
        </p:spPr>
        <p:txBody>
          <a:bodyPr/>
          <a:lstStyle/>
          <a:p/>
        </p:txBody>
      </p:sp>
      <p:sp>
        <p:nvSpPr>
          <p:cNvPr id="14" name="Line 8"/>
          <p:cNvSpPr/>
          <p:nvPr>
            <p:custDataLst>
              <p:tags r:id="rId2"/>
            </p:custDataLst>
          </p:nvPr>
        </p:nvSpPr>
        <p:spPr>
          <a:xfrm flipV="1">
            <a:off x="8132445" y="508000"/>
            <a:ext cx="4059555" cy="17780"/>
          </a:xfrm>
          <a:prstGeom prst="line">
            <a:avLst/>
          </a:prstGeom>
          <a:ln w="57150" cap="flat" cmpd="sng">
            <a:solidFill>
              <a:schemeClr val="accent2">
                <a:lumMod val="75000"/>
              </a:schemeClr>
            </a:solidFill>
            <a:prstDash val="solid"/>
            <a:headEnd type="none" w="med" len="med"/>
            <a:tailEnd type="none" w="med" len="med"/>
          </a:ln>
        </p:spPr>
        <p:txBody>
          <a:bodyPr/>
          <a:lstStyle/>
          <a:p/>
        </p:txBody>
      </p:sp>
      <p:sp>
        <p:nvSpPr>
          <p:cNvPr id="4" name="文本框 3"/>
          <p:cNvSpPr txBox="1"/>
          <p:nvPr/>
        </p:nvSpPr>
        <p:spPr>
          <a:xfrm>
            <a:off x="4801235" y="72390"/>
            <a:ext cx="3125470" cy="891540"/>
          </a:xfrm>
          <a:prstGeom prst="rect">
            <a:avLst/>
          </a:prstGeom>
          <a:noFill/>
        </p:spPr>
        <p:txBody>
          <a:bodyPr wrap="square" rtlCol="0">
            <a:spAutoFit/>
          </a:bodyPr>
          <a:lstStyle/>
          <a:p>
            <a:r>
              <a:rPr lang="zh-CN" altLang="zh-CN" sz="5200" b="1">
                <a:solidFill>
                  <a:srgbClr val="FFFF00"/>
                </a:solidFill>
                <a:latin typeface="宋体" panose="02010600030101010101" pitchFamily="2" charset="-122"/>
                <a:ea typeface="宋体" panose="02010600030101010101" pitchFamily="2" charset="-122"/>
              </a:rPr>
              <a:t>基础知识</a:t>
            </a:r>
            <a:endParaRPr lang="zh-CN" altLang="zh-CN" sz="5200" b="1">
              <a:solidFill>
                <a:srgbClr val="FFFF00"/>
              </a:solidFill>
              <a:latin typeface="宋体" panose="02010600030101010101" pitchFamily="2" charset="-122"/>
              <a:ea typeface="宋体" panose="02010600030101010101" pitchFamily="2" charset="-122"/>
            </a:endParaRPr>
          </a:p>
        </p:txBody>
      </p:sp>
      <p:sp>
        <p:nvSpPr>
          <p:cNvPr id="15" name="五边形 14"/>
          <p:cNvSpPr/>
          <p:nvPr>
            <p:custDataLst>
              <p:tags r:id="rId3"/>
            </p:custDataLst>
          </p:nvPr>
        </p:nvSpPr>
        <p:spPr>
          <a:xfrm>
            <a:off x="600710" y="1118870"/>
            <a:ext cx="2377440" cy="660400"/>
          </a:xfrm>
          <a:prstGeom prst="homePlate">
            <a:avLst/>
          </a:prstGeom>
          <a:gradFill>
            <a:gsLst>
              <a:gs pos="74000">
                <a:schemeClr val="accent1">
                  <a:lumMod val="60000"/>
                  <a:lumOff val="40000"/>
                </a:schemeClr>
              </a:gs>
              <a:gs pos="100000">
                <a:srgbClr val="034373"/>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a:solidFill>
                  <a:srgbClr val="FF0000"/>
                </a:solidFill>
                <a:latin typeface="楷体" panose="02010609060101010101" charset="-122"/>
                <a:ea typeface="楷体" panose="02010609060101010101" charset="-122"/>
              </a:rPr>
              <a:t>文体知识</a:t>
            </a:r>
            <a:endParaRPr lang="zh-CN" altLang="en-US" sz="3600" b="1">
              <a:solidFill>
                <a:srgbClr val="FF0000"/>
              </a:solidFill>
              <a:latin typeface="楷体" panose="02010609060101010101" charset="-122"/>
              <a:ea typeface="楷体" panose="02010609060101010101" charset="-122"/>
            </a:endParaRPr>
          </a:p>
        </p:txBody>
      </p:sp>
      <p:sp>
        <p:nvSpPr>
          <p:cNvPr id="5" name="文本框 4"/>
          <p:cNvSpPr txBox="1"/>
          <p:nvPr/>
        </p:nvSpPr>
        <p:spPr>
          <a:xfrm>
            <a:off x="600710" y="2003425"/>
            <a:ext cx="7162165" cy="4391660"/>
          </a:xfrm>
          <a:prstGeom prst="rect">
            <a:avLst/>
          </a:prstGeom>
          <a:gradFill>
            <a:gsLst>
              <a:gs pos="0">
                <a:schemeClr val="accent2">
                  <a:lumMod val="110000"/>
                  <a:satMod val="105000"/>
                  <a:tint val="67000"/>
                </a:schemeClr>
              </a:gs>
              <a:gs pos="81000">
                <a:schemeClr val="accent2">
                  <a:lumMod val="105000"/>
                  <a:satMod val="103000"/>
                  <a:tint val="73000"/>
                </a:schemeClr>
              </a:gs>
              <a:gs pos="100000">
                <a:schemeClr val="accent2">
                  <a:lumMod val="105000"/>
                  <a:satMod val="109000"/>
                  <a:tint val="81000"/>
                </a:schemeClr>
              </a:gs>
            </a:gsLst>
          </a:gradFill>
          <a:ln>
            <a:noFill/>
          </a:ln>
        </p:spPr>
        <p:style>
          <a:lnRef idx="1">
            <a:schemeClr val="accent2"/>
          </a:lnRef>
          <a:fillRef idx="2">
            <a:schemeClr val="accent2"/>
          </a:fillRef>
          <a:effectRef idx="1">
            <a:schemeClr val="accent2"/>
          </a:effectRef>
          <a:fontRef idx="minor">
            <a:schemeClr val="dk1"/>
          </a:fontRef>
        </p:style>
        <p:txBody>
          <a:bodyPr wrap="square">
            <a:noAutofit/>
          </a:bodyPr>
          <a:lstStyle/>
          <a:p>
            <a:pPr indent="0">
              <a:lnSpc>
                <a:spcPct val="130000"/>
              </a:lnSpc>
            </a:pPr>
            <a:r>
              <a:rPr lang="en-US" altLang="zh-CN" sz="2400" b="1">
                <a:solidFill>
                  <a:srgbClr val="143DD1"/>
                </a:solidFill>
                <a:latin typeface="楷体" panose="02010609060101010101" charset="-122"/>
                <a:ea typeface="楷体" panose="02010609060101010101" charset="-122"/>
                <a:cs typeface="楷体" panose="02010609060101010101" charset="-122"/>
              </a:rPr>
              <a:t>    </a:t>
            </a:r>
            <a:r>
              <a:rPr lang="zh-CN" sz="2400" b="1">
                <a:solidFill>
                  <a:srgbClr val="FF0000"/>
                </a:solidFill>
                <a:latin typeface="楷体" panose="02010609060101010101" charset="-122"/>
                <a:ea typeface="楷体" panose="02010609060101010101" charset="-122"/>
                <a:cs typeface="楷体" panose="02010609060101010101" charset="-122"/>
              </a:rPr>
              <a:t>演讲词</a:t>
            </a:r>
            <a:r>
              <a:rPr lang="zh-CN" sz="2400" b="1">
                <a:solidFill>
                  <a:srgbClr val="143DD1"/>
                </a:solidFill>
                <a:latin typeface="楷体" panose="02010609060101010101" charset="-122"/>
                <a:ea typeface="楷体" panose="02010609060101010101" charset="-122"/>
                <a:cs typeface="楷体" panose="02010609060101010101" charset="-122"/>
              </a:rPr>
              <a:t>也叫演说词，是指在公众场合就某一问题或某一事件等公开发表自己见解的讲话文稿。</a:t>
            </a:r>
            <a:endParaRPr lang="zh-CN" sz="2400" b="1">
              <a:solidFill>
                <a:srgbClr val="143DD1"/>
              </a:solidFill>
              <a:latin typeface="楷体" panose="02010609060101010101" charset="-122"/>
              <a:ea typeface="楷体" panose="02010609060101010101" charset="-122"/>
              <a:cs typeface="楷体" panose="02010609060101010101" charset="-122"/>
            </a:endParaRPr>
          </a:p>
          <a:p>
            <a:pPr indent="0">
              <a:lnSpc>
                <a:spcPct val="130000"/>
              </a:lnSpc>
            </a:pPr>
            <a:r>
              <a:rPr lang="en-US" altLang="zh-CN" sz="2400" b="1">
                <a:solidFill>
                  <a:srgbClr val="143DD1"/>
                </a:solidFill>
                <a:latin typeface="楷体" panose="02010609060101010101" charset="-122"/>
                <a:ea typeface="楷体" panose="02010609060101010101" charset="-122"/>
                <a:cs typeface="楷体" panose="02010609060101010101" charset="-122"/>
              </a:rPr>
              <a:t>    </a:t>
            </a:r>
            <a:r>
              <a:rPr lang="zh-CN" sz="2400" b="1">
                <a:solidFill>
                  <a:srgbClr val="143DD1"/>
                </a:solidFill>
                <a:latin typeface="楷体" panose="02010609060101010101" charset="-122"/>
                <a:ea typeface="楷体" panose="02010609060101010101" charset="-122"/>
                <a:cs typeface="楷体" panose="02010609060101010101" charset="-122"/>
              </a:rPr>
              <a:t>它是人们在工作和社会生活中经常使用的一种文体，可以用来交流思想、感情，也可以表达主张、见解等。演讲词是以“写”来体现“说”的艺术的，因此，与其他文体相比，演讲词具有鲜明性、鼓动性、针对性和启发性等特点，它可以把演讲者的观点、主张等传达给听众以及读者，使他们信服，并在情感上产生共鸣。</a:t>
            </a:r>
            <a:endParaRPr lang="zh-CN" sz="2400" b="1">
              <a:solidFill>
                <a:srgbClr val="143DD1"/>
              </a:solidFill>
              <a:latin typeface="楷体" panose="02010609060101010101" charset="-122"/>
              <a:ea typeface="楷体" panose="02010609060101010101" charset="-122"/>
              <a:cs typeface="楷体" panose="02010609060101010101" charset="-122"/>
            </a:endParaRPr>
          </a:p>
        </p:txBody>
      </p:sp>
      <p:pic>
        <p:nvPicPr>
          <p:cNvPr id="100" name="图片 99"/>
          <p:cNvPicPr/>
          <p:nvPr/>
        </p:nvPicPr>
        <p:blipFill>
          <a:blip r:embed="rId4"/>
          <a:srcRect l="29342" r="22583"/>
          <a:stretch>
            <a:fillRect/>
          </a:stretch>
        </p:blipFill>
        <p:spPr>
          <a:xfrm>
            <a:off x="8133080" y="1983740"/>
            <a:ext cx="3457575" cy="4392295"/>
          </a:xfrm>
          <a:prstGeom prst="rect">
            <a:avLst/>
          </a:prstGeom>
          <a:noFill/>
          <a:ln w="9525">
            <a:noFill/>
          </a:ln>
        </p:spPr>
      </p:pic>
    </p:spTree>
    <p:custDataLst>
      <p:tags r:id="rId5"/>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to="" calcmode="lin" valueType="num">
                                      <p:cBhvr>
                                        <p:cTn id="7" dur="1" fill="hold"/>
                                        <p:tgtEl>
                                          <p:spTgt spid="5"/>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六边形 9"/>
          <p:cNvSpPr/>
          <p:nvPr/>
        </p:nvSpPr>
        <p:spPr>
          <a:xfrm>
            <a:off x="4190365" y="74930"/>
            <a:ext cx="3999865" cy="869315"/>
          </a:xfrm>
          <a:prstGeom prst="hexag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Line 8"/>
          <p:cNvSpPr/>
          <p:nvPr>
            <p:custDataLst>
              <p:tags r:id="rId1"/>
            </p:custDataLst>
          </p:nvPr>
        </p:nvSpPr>
        <p:spPr>
          <a:xfrm>
            <a:off x="0" y="492760"/>
            <a:ext cx="4264660" cy="18415"/>
          </a:xfrm>
          <a:prstGeom prst="line">
            <a:avLst/>
          </a:prstGeom>
          <a:ln w="57150" cap="flat" cmpd="sng">
            <a:solidFill>
              <a:schemeClr val="accent2">
                <a:lumMod val="75000"/>
              </a:schemeClr>
            </a:solidFill>
            <a:prstDash val="solid"/>
            <a:headEnd type="none" w="med" len="med"/>
            <a:tailEnd type="none" w="med" len="med"/>
          </a:ln>
        </p:spPr>
        <p:txBody>
          <a:bodyPr/>
          <a:lstStyle/>
          <a:p/>
        </p:txBody>
      </p:sp>
      <p:sp>
        <p:nvSpPr>
          <p:cNvPr id="14" name="Line 8"/>
          <p:cNvSpPr/>
          <p:nvPr>
            <p:custDataLst>
              <p:tags r:id="rId2"/>
            </p:custDataLst>
          </p:nvPr>
        </p:nvSpPr>
        <p:spPr>
          <a:xfrm flipV="1">
            <a:off x="8132445" y="508000"/>
            <a:ext cx="4059555" cy="17780"/>
          </a:xfrm>
          <a:prstGeom prst="line">
            <a:avLst/>
          </a:prstGeom>
          <a:ln w="57150" cap="flat" cmpd="sng">
            <a:solidFill>
              <a:schemeClr val="accent2">
                <a:lumMod val="75000"/>
              </a:schemeClr>
            </a:solidFill>
            <a:prstDash val="solid"/>
            <a:headEnd type="none" w="med" len="med"/>
            <a:tailEnd type="none" w="med" len="med"/>
          </a:ln>
        </p:spPr>
        <p:txBody>
          <a:bodyPr/>
          <a:lstStyle/>
          <a:p/>
        </p:txBody>
      </p:sp>
      <p:sp>
        <p:nvSpPr>
          <p:cNvPr id="4" name="文本框 3"/>
          <p:cNvSpPr txBox="1"/>
          <p:nvPr/>
        </p:nvSpPr>
        <p:spPr>
          <a:xfrm>
            <a:off x="4801235" y="72390"/>
            <a:ext cx="3125470" cy="891540"/>
          </a:xfrm>
          <a:prstGeom prst="rect">
            <a:avLst/>
          </a:prstGeom>
          <a:noFill/>
        </p:spPr>
        <p:txBody>
          <a:bodyPr wrap="square" rtlCol="0">
            <a:spAutoFit/>
          </a:bodyPr>
          <a:lstStyle/>
          <a:p>
            <a:r>
              <a:rPr lang="zh-CN" altLang="zh-CN" sz="5200" b="1">
                <a:solidFill>
                  <a:srgbClr val="FFFF00"/>
                </a:solidFill>
                <a:latin typeface="宋体" panose="02010600030101010101" pitchFamily="2" charset="-122"/>
                <a:ea typeface="宋体" panose="02010600030101010101" pitchFamily="2" charset="-122"/>
              </a:rPr>
              <a:t>基础知识</a:t>
            </a:r>
            <a:endParaRPr lang="zh-CN" altLang="zh-CN" sz="5200" b="1">
              <a:solidFill>
                <a:srgbClr val="FFFF00"/>
              </a:solidFill>
              <a:latin typeface="宋体" panose="02010600030101010101" pitchFamily="2" charset="-122"/>
              <a:ea typeface="宋体" panose="02010600030101010101" pitchFamily="2" charset="-122"/>
            </a:endParaRPr>
          </a:p>
        </p:txBody>
      </p:sp>
      <p:sp>
        <p:nvSpPr>
          <p:cNvPr id="15" name="五边形 14"/>
          <p:cNvSpPr/>
          <p:nvPr>
            <p:custDataLst>
              <p:tags r:id="rId3"/>
            </p:custDataLst>
          </p:nvPr>
        </p:nvSpPr>
        <p:spPr>
          <a:xfrm>
            <a:off x="664210" y="880110"/>
            <a:ext cx="2377440" cy="660400"/>
          </a:xfrm>
          <a:prstGeom prst="homePlate">
            <a:avLst/>
          </a:prstGeom>
          <a:gradFill>
            <a:gsLst>
              <a:gs pos="74000">
                <a:schemeClr val="accent1">
                  <a:lumMod val="60000"/>
                  <a:lumOff val="40000"/>
                </a:schemeClr>
              </a:gs>
              <a:gs pos="100000">
                <a:srgbClr val="034373"/>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a:solidFill>
                  <a:srgbClr val="FF0000"/>
                </a:solidFill>
                <a:latin typeface="楷体" panose="02010609060101010101" charset="-122"/>
                <a:ea typeface="楷体" panose="02010609060101010101" charset="-122"/>
              </a:rPr>
              <a:t>作家作品</a:t>
            </a:r>
            <a:endParaRPr lang="zh-CN" altLang="en-US" sz="3600" b="1">
              <a:solidFill>
                <a:srgbClr val="FF0000"/>
              </a:solidFill>
              <a:latin typeface="楷体" panose="02010609060101010101" charset="-122"/>
              <a:ea typeface="楷体" panose="02010609060101010101" charset="-122"/>
            </a:endParaRPr>
          </a:p>
        </p:txBody>
      </p:sp>
      <p:sp>
        <p:nvSpPr>
          <p:cNvPr id="3" name="文本框 2"/>
          <p:cNvSpPr txBox="1"/>
          <p:nvPr/>
        </p:nvSpPr>
        <p:spPr>
          <a:xfrm>
            <a:off x="691515" y="1776730"/>
            <a:ext cx="10977245" cy="2903855"/>
          </a:xfrm>
          <a:prstGeom prst="rect">
            <a:avLst/>
          </a:prstGeom>
          <a:solidFill>
            <a:schemeClr val="accent2">
              <a:lumMod val="40000"/>
              <a:lumOff val="60000"/>
            </a:schemeClr>
          </a:solidFill>
        </p:spPr>
        <p:txBody>
          <a:bodyPr wrap="square" rtlCol="0" anchor="t">
            <a:noAutofit/>
          </a:bodyPr>
          <a:lstStyle/>
          <a:p>
            <a:pPr indent="0" algn="l">
              <a:lnSpc>
                <a:spcPct val="120000"/>
              </a:lnSpc>
            </a:pPr>
            <a:r>
              <a:rPr lang="en-US" sz="2200" b="1">
                <a:solidFill>
                  <a:srgbClr val="0070C0"/>
                </a:solidFill>
                <a:latin typeface="楷体" panose="02010609060101010101" charset="-122"/>
                <a:ea typeface="楷体" panose="02010609060101010101" charset="-122"/>
                <a:cs typeface="楷体" panose="02010609060101010101" charset="-122"/>
                <a:sym typeface="+mn-ea"/>
              </a:rPr>
              <a:t>    </a:t>
            </a:r>
            <a:r>
              <a:rPr sz="2200" b="1">
                <a:solidFill>
                  <a:srgbClr val="FF0000"/>
                </a:solidFill>
                <a:latin typeface="楷体" panose="02010609060101010101" charset="-122"/>
                <a:ea typeface="楷体" panose="02010609060101010101" charset="-122"/>
                <a:cs typeface="楷体" panose="02010609060101010101" charset="-122"/>
                <a:sym typeface="+mn-ea"/>
              </a:rPr>
              <a:t>闻一多</a:t>
            </a:r>
            <a:r>
              <a:rPr sz="2200" b="1">
                <a:latin typeface="楷体" panose="02010609060101010101" charset="-122"/>
                <a:ea typeface="楷体" panose="02010609060101010101" charset="-122"/>
                <a:cs typeface="楷体" panose="02010609060101010101" charset="-122"/>
                <a:sym typeface="+mn-ea"/>
              </a:rPr>
              <a:t>（1899－1946），原名闻家骅，著名诗人、学者、民主战士。湖北浠（xī）水人，新月派代表诗人。1923年9月出版第一本新诗集《红烛》，新诗集《红烛》《死水》是现代诗坛经典之作，对《周易》《诗经》《庄子》《楚辞》四大古籍的整理研究，被郭沫若称为：前无古人，后无来者。</a:t>
            </a:r>
            <a:endParaRPr sz="2200" b="1">
              <a:latin typeface="楷体" panose="02010609060101010101" charset="-122"/>
              <a:ea typeface="楷体" panose="02010609060101010101" charset="-122"/>
              <a:cs typeface="楷体" panose="02010609060101010101" charset="-122"/>
              <a:sym typeface="+mn-ea"/>
            </a:endParaRPr>
          </a:p>
          <a:p>
            <a:pPr indent="0" algn="l">
              <a:lnSpc>
                <a:spcPct val="120000"/>
              </a:lnSpc>
            </a:pPr>
            <a:r>
              <a:rPr lang="en-US" sz="2200" b="1">
                <a:latin typeface="楷体" panose="02010609060101010101" charset="-122"/>
                <a:ea typeface="楷体" panose="02010609060101010101" charset="-122"/>
                <a:cs typeface="楷体" panose="02010609060101010101" charset="-122"/>
                <a:sym typeface="+mn-ea"/>
              </a:rPr>
              <a:t>    </a:t>
            </a:r>
            <a:r>
              <a:rPr sz="2200" b="1">
                <a:latin typeface="楷体" panose="02010609060101010101" charset="-122"/>
                <a:ea typeface="楷体" panose="02010609060101010101" charset="-122"/>
                <a:cs typeface="楷体" panose="02010609060101010101" charset="-122"/>
                <a:sym typeface="+mn-ea"/>
              </a:rPr>
              <a:t>1946年7月15日，闻一多被国民党特务暗杀。1946年7月17日毛泽东、朱德同志在唁电中称赞他：“为民主而奋斗，不屈不挠，可敬可佩。”周恩来同志在悼词中写道：“心不死，志不绝，和平可期，民主有望，杀人者终必覆灭。”</a:t>
            </a:r>
            <a:endParaRPr sz="2200" b="1">
              <a:latin typeface="楷体" panose="02010609060101010101" charset="-122"/>
              <a:ea typeface="楷体" panose="02010609060101010101" charset="-122"/>
              <a:cs typeface="楷体" panose="02010609060101010101" charset="-122"/>
              <a:sym typeface="+mn-ea"/>
            </a:endParaRPr>
          </a:p>
        </p:txBody>
      </p:sp>
      <p:sp>
        <p:nvSpPr>
          <p:cNvPr id="2" name="文本框 1"/>
          <p:cNvSpPr txBox="1"/>
          <p:nvPr/>
        </p:nvSpPr>
        <p:spPr>
          <a:xfrm>
            <a:off x="664210" y="4913630"/>
            <a:ext cx="11004550" cy="1697355"/>
          </a:xfrm>
          <a:prstGeom prst="rect">
            <a:avLst/>
          </a:prstGeom>
          <a:solidFill>
            <a:schemeClr val="accent1">
              <a:lumMod val="40000"/>
              <a:lumOff val="60000"/>
            </a:schemeClr>
          </a:solidFill>
        </p:spPr>
        <p:txBody>
          <a:bodyPr wrap="square" rtlCol="0" anchor="t">
            <a:noAutofit/>
          </a:bodyPr>
          <a:lstStyle/>
          <a:p>
            <a:pPr indent="0" algn="l">
              <a:lnSpc>
                <a:spcPct val="120000"/>
              </a:lnSpc>
            </a:pPr>
            <a:r>
              <a:rPr lang="en-US" sz="2200" b="1">
                <a:solidFill>
                  <a:srgbClr val="0070C0"/>
                </a:solidFill>
                <a:latin typeface="楷体" panose="02010609060101010101" charset="-122"/>
                <a:ea typeface="楷体" panose="02010609060101010101" charset="-122"/>
                <a:cs typeface="楷体" panose="02010609060101010101" charset="-122"/>
                <a:sym typeface="+mn-ea"/>
              </a:rPr>
              <a:t>    </a:t>
            </a:r>
            <a:r>
              <a:rPr sz="2200" b="1">
                <a:solidFill>
                  <a:srgbClr val="FF0000"/>
                </a:solidFill>
                <a:latin typeface="楷体" panose="02010609060101010101" charset="-122"/>
                <a:ea typeface="楷体" panose="02010609060101010101" charset="-122"/>
                <a:cs typeface="楷体" panose="02010609060101010101" charset="-122"/>
                <a:sym typeface="+mn-ea"/>
              </a:rPr>
              <a:t>丁肇中</a:t>
            </a:r>
            <a:r>
              <a:rPr sz="2200" b="1">
                <a:latin typeface="楷体" panose="02010609060101010101" charset="-122"/>
                <a:ea typeface="楷体" panose="02010609060101010101" charset="-122"/>
                <a:cs typeface="楷体" panose="02010609060101010101" charset="-122"/>
                <a:sym typeface="+mn-ea"/>
              </a:rPr>
              <a:t>（1936－）美籍华裔物理学家。1936年1月27日出生于美国，祖籍山东日照。1974年，在实验室中发现了一种新粒子并用英文字母“J”命名，并因此于1976年获诺贝尔物理学奖。他的研究方向是高能实验粒子物理学。1994年当选为中国科学院外籍院士。现任美国麻省理工学院教授，中国科学院大学(国科大)、四川大学(川大)名誉教授 。</a:t>
            </a:r>
            <a:endParaRPr sz="2200" b="1">
              <a:latin typeface="楷体" panose="02010609060101010101" charset="-122"/>
              <a:ea typeface="楷体" panose="02010609060101010101" charset="-122"/>
              <a:cs typeface="楷体" panose="02010609060101010101" charset="-122"/>
              <a:sym typeface="+mn-ea"/>
            </a:endParaRPr>
          </a:p>
        </p:txBody>
      </p:sp>
      <p:pic>
        <p:nvPicPr>
          <p:cNvPr id="5" name="Picture 5"/>
          <p:cNvPicPr>
            <a:picLocks noChangeAspect="1"/>
          </p:cNvPicPr>
          <p:nvPr/>
        </p:nvPicPr>
        <p:blipFill>
          <a:blip r:embed="rId4"/>
          <a:stretch>
            <a:fillRect/>
          </a:stretch>
        </p:blipFill>
        <p:spPr>
          <a:xfrm flipH="1">
            <a:off x="10452100" y="10604500"/>
            <a:ext cx="0" cy="0"/>
          </a:xfrm>
          <a:prstGeom prst="rect">
            <a:avLst/>
          </a:prstGeom>
          <a:ln>
            <a:noFill/>
          </a:ln>
        </p:spPr>
      </p:pic>
    </p:spTree>
    <p:custDataLst>
      <p:tags r:id="rId5"/>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to="" calcmode="lin" valueType="num">
                                      <p:cBhvr>
                                        <p:cTn id="7" dur="1" fill="hold"/>
                                        <p:tgtEl>
                                          <p:spTgt spid="3"/>
                                        </p:tgtEl>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to="" calcmode="lin" valueType="num">
                                      <p:cBhvr>
                                        <p:cTn id="12" dur="1" fill="hold"/>
                                        <p:tgtEl>
                                          <p:spTgt spid="2"/>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六边形 9"/>
          <p:cNvSpPr/>
          <p:nvPr/>
        </p:nvSpPr>
        <p:spPr>
          <a:xfrm>
            <a:off x="4190365" y="74930"/>
            <a:ext cx="3999865" cy="869315"/>
          </a:xfrm>
          <a:prstGeom prst="hexag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Line 8"/>
          <p:cNvSpPr/>
          <p:nvPr>
            <p:custDataLst>
              <p:tags r:id="rId1"/>
            </p:custDataLst>
          </p:nvPr>
        </p:nvSpPr>
        <p:spPr>
          <a:xfrm>
            <a:off x="0" y="492760"/>
            <a:ext cx="4264660" cy="18415"/>
          </a:xfrm>
          <a:prstGeom prst="line">
            <a:avLst/>
          </a:prstGeom>
          <a:ln w="57150" cap="flat" cmpd="sng">
            <a:solidFill>
              <a:schemeClr val="accent2">
                <a:lumMod val="75000"/>
              </a:schemeClr>
            </a:solidFill>
            <a:prstDash val="solid"/>
            <a:headEnd type="none" w="med" len="med"/>
            <a:tailEnd type="none" w="med" len="med"/>
          </a:ln>
        </p:spPr>
        <p:txBody>
          <a:bodyPr/>
          <a:lstStyle/>
          <a:p/>
        </p:txBody>
      </p:sp>
      <p:sp>
        <p:nvSpPr>
          <p:cNvPr id="14" name="Line 8"/>
          <p:cNvSpPr/>
          <p:nvPr>
            <p:custDataLst>
              <p:tags r:id="rId2"/>
            </p:custDataLst>
          </p:nvPr>
        </p:nvSpPr>
        <p:spPr>
          <a:xfrm flipV="1">
            <a:off x="8132445" y="508000"/>
            <a:ext cx="4059555" cy="17780"/>
          </a:xfrm>
          <a:prstGeom prst="line">
            <a:avLst/>
          </a:prstGeom>
          <a:ln w="57150" cap="flat" cmpd="sng">
            <a:solidFill>
              <a:schemeClr val="accent2">
                <a:lumMod val="75000"/>
              </a:schemeClr>
            </a:solidFill>
            <a:prstDash val="solid"/>
            <a:headEnd type="none" w="med" len="med"/>
            <a:tailEnd type="none" w="med" len="med"/>
          </a:ln>
        </p:spPr>
        <p:txBody>
          <a:bodyPr/>
          <a:lstStyle/>
          <a:p/>
        </p:txBody>
      </p:sp>
      <p:sp>
        <p:nvSpPr>
          <p:cNvPr id="4" name="文本框 3"/>
          <p:cNvSpPr txBox="1"/>
          <p:nvPr/>
        </p:nvSpPr>
        <p:spPr>
          <a:xfrm>
            <a:off x="4801235" y="72390"/>
            <a:ext cx="3125470" cy="891540"/>
          </a:xfrm>
          <a:prstGeom prst="rect">
            <a:avLst/>
          </a:prstGeom>
          <a:noFill/>
        </p:spPr>
        <p:txBody>
          <a:bodyPr wrap="square" rtlCol="0">
            <a:spAutoFit/>
          </a:bodyPr>
          <a:lstStyle/>
          <a:p>
            <a:r>
              <a:rPr lang="zh-CN" altLang="zh-CN" sz="5200" b="1">
                <a:solidFill>
                  <a:srgbClr val="FFFF00"/>
                </a:solidFill>
                <a:latin typeface="宋体" panose="02010600030101010101" pitchFamily="2" charset="-122"/>
                <a:ea typeface="宋体" panose="02010600030101010101" pitchFamily="2" charset="-122"/>
              </a:rPr>
              <a:t>基础知识</a:t>
            </a:r>
            <a:endParaRPr lang="zh-CN" altLang="zh-CN" sz="5200" b="1">
              <a:solidFill>
                <a:srgbClr val="FFFF00"/>
              </a:solidFill>
              <a:latin typeface="宋体" panose="02010600030101010101" pitchFamily="2" charset="-122"/>
              <a:ea typeface="宋体" panose="02010600030101010101" pitchFamily="2" charset="-122"/>
            </a:endParaRPr>
          </a:p>
        </p:txBody>
      </p:sp>
      <p:sp>
        <p:nvSpPr>
          <p:cNvPr id="15" name="五边形 14"/>
          <p:cNvSpPr/>
          <p:nvPr>
            <p:custDataLst>
              <p:tags r:id="rId3"/>
            </p:custDataLst>
          </p:nvPr>
        </p:nvSpPr>
        <p:spPr>
          <a:xfrm>
            <a:off x="664210" y="880110"/>
            <a:ext cx="2377440" cy="660400"/>
          </a:xfrm>
          <a:prstGeom prst="homePlate">
            <a:avLst/>
          </a:prstGeom>
          <a:gradFill>
            <a:gsLst>
              <a:gs pos="74000">
                <a:schemeClr val="accent1">
                  <a:lumMod val="60000"/>
                  <a:lumOff val="40000"/>
                </a:schemeClr>
              </a:gs>
              <a:gs pos="100000">
                <a:srgbClr val="034373"/>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a:solidFill>
                  <a:srgbClr val="FF0000"/>
                </a:solidFill>
                <a:latin typeface="楷体" panose="02010609060101010101" charset="-122"/>
                <a:ea typeface="楷体" panose="02010609060101010101" charset="-122"/>
              </a:rPr>
              <a:t>作家作品</a:t>
            </a:r>
            <a:endParaRPr lang="zh-CN" altLang="en-US" sz="3600" b="1">
              <a:solidFill>
                <a:srgbClr val="FF0000"/>
              </a:solidFill>
              <a:latin typeface="楷体" panose="02010609060101010101" charset="-122"/>
              <a:ea typeface="楷体" panose="02010609060101010101" charset="-122"/>
            </a:endParaRPr>
          </a:p>
        </p:txBody>
      </p:sp>
      <p:sp>
        <p:nvSpPr>
          <p:cNvPr id="3" name="文本框 2"/>
          <p:cNvSpPr txBox="1"/>
          <p:nvPr/>
        </p:nvSpPr>
        <p:spPr>
          <a:xfrm>
            <a:off x="691515" y="1776730"/>
            <a:ext cx="10841990" cy="2738755"/>
          </a:xfrm>
          <a:prstGeom prst="rect">
            <a:avLst/>
          </a:prstGeom>
          <a:solidFill>
            <a:schemeClr val="accent3">
              <a:lumMod val="20000"/>
              <a:lumOff val="80000"/>
            </a:schemeClr>
          </a:solidFill>
        </p:spPr>
        <p:txBody>
          <a:bodyPr wrap="square" rtlCol="0" anchor="t">
            <a:noAutofit/>
          </a:bodyPr>
          <a:lstStyle/>
          <a:p>
            <a:pPr indent="0" algn="l">
              <a:lnSpc>
                <a:spcPct val="120000"/>
              </a:lnSpc>
            </a:pPr>
            <a:r>
              <a:rPr lang="en-US" sz="2400" b="1">
                <a:solidFill>
                  <a:srgbClr val="0070C0"/>
                </a:solidFill>
                <a:latin typeface="楷体" panose="02010609060101010101" charset="-122"/>
                <a:ea typeface="楷体" panose="02010609060101010101" charset="-122"/>
                <a:cs typeface="楷体" panose="02010609060101010101" charset="-122"/>
                <a:sym typeface="+mn-ea"/>
              </a:rPr>
              <a:t>    </a:t>
            </a:r>
            <a:r>
              <a:rPr sz="2400" b="1">
                <a:solidFill>
                  <a:srgbClr val="FF0000"/>
                </a:solidFill>
                <a:latin typeface="楷体" panose="02010609060101010101" charset="-122"/>
                <a:ea typeface="楷体" panose="02010609060101010101" charset="-122"/>
                <a:cs typeface="楷体" panose="02010609060101010101" charset="-122"/>
                <a:sym typeface="+mn-ea"/>
              </a:rPr>
              <a:t>王选</a:t>
            </a:r>
            <a:r>
              <a:rPr sz="2400" b="1">
                <a:latin typeface="楷体" panose="02010609060101010101" charset="-122"/>
                <a:ea typeface="楷体" panose="02010609060101010101" charset="-122"/>
                <a:cs typeface="楷体" panose="02010609060101010101" charset="-122"/>
                <a:sym typeface="+mn-ea"/>
              </a:rPr>
              <a:t>（1937-2006），江苏无锡人，计算机文字信息处理专家，中国科学院院士，中国工程院院士。他是“汉字激光照排系统”的创始人，他所领导的科研集体研制出的汉字激光照排系统为我国新闻出版业全过程的计算机化奠定了基础，被誉为“汉字印刷术的第二次发明”。被誉为“当代的毕昇”“汉字激光照排之父”“中国现代汉字印刷革命的奠基人”“中国迎接知识经济挑战的先驱”。2001年，王选获国家最高科学技术奖。</a:t>
            </a:r>
            <a:endParaRPr sz="2400" b="1">
              <a:latin typeface="楷体" panose="02010609060101010101" charset="-122"/>
              <a:ea typeface="楷体" panose="02010609060101010101" charset="-122"/>
              <a:cs typeface="楷体" panose="02010609060101010101" charset="-122"/>
              <a:sym typeface="+mn-ea"/>
            </a:endParaRPr>
          </a:p>
        </p:txBody>
      </p:sp>
      <p:sp>
        <p:nvSpPr>
          <p:cNvPr id="2" name="文本框 1"/>
          <p:cNvSpPr txBox="1"/>
          <p:nvPr/>
        </p:nvSpPr>
        <p:spPr>
          <a:xfrm>
            <a:off x="691515" y="4663440"/>
            <a:ext cx="10828020" cy="1891030"/>
          </a:xfrm>
          <a:prstGeom prst="rect">
            <a:avLst/>
          </a:prstGeom>
          <a:solidFill>
            <a:schemeClr val="accent2">
              <a:lumMod val="40000"/>
              <a:lumOff val="60000"/>
            </a:schemeClr>
          </a:solidFill>
        </p:spPr>
        <p:txBody>
          <a:bodyPr wrap="square" rtlCol="0" anchor="t">
            <a:noAutofit/>
          </a:bodyPr>
          <a:lstStyle/>
          <a:p>
            <a:pPr indent="0" algn="l">
              <a:lnSpc>
                <a:spcPct val="100000"/>
              </a:lnSpc>
            </a:pPr>
            <a:r>
              <a:rPr lang="en-US" sz="2400" b="1">
                <a:solidFill>
                  <a:srgbClr val="0070C0"/>
                </a:solidFill>
                <a:latin typeface="楷体" panose="02010609060101010101" charset="-122"/>
                <a:ea typeface="楷体" panose="02010609060101010101" charset="-122"/>
                <a:cs typeface="楷体" panose="02010609060101010101" charset="-122"/>
                <a:sym typeface="+mn-ea"/>
              </a:rPr>
              <a:t>    </a:t>
            </a:r>
            <a:r>
              <a:rPr sz="2400" b="1">
                <a:solidFill>
                  <a:srgbClr val="FF0000"/>
                </a:solidFill>
                <a:latin typeface="楷体" panose="02010609060101010101" charset="-122"/>
                <a:ea typeface="楷体" panose="02010609060101010101" charset="-122"/>
                <a:cs typeface="楷体" panose="02010609060101010101" charset="-122"/>
                <a:sym typeface="+mn-ea"/>
              </a:rPr>
              <a:t>顾拜旦</a:t>
            </a:r>
            <a:r>
              <a:rPr sz="2400" b="1">
                <a:latin typeface="楷体" panose="02010609060101010101" charset="-122"/>
                <a:ea typeface="楷体" panose="02010609060101010101" charset="-122"/>
                <a:cs typeface="楷体" panose="02010609060101010101" charset="-122"/>
                <a:sym typeface="+mn-ea"/>
              </a:rPr>
              <a:t>（1863-1937），法国教育家，社会活动家，现代奥林匹克运动的创始人。被誉为“现代奥林匹克之父”。他是奥林匹克会徽、会旗的设计者，运动员誓词的起草者。他赋予奥运火炬崭新的时代意义，他主张奥林匹克运动是“自由超越的领域”，并确立了他终生倡导的奥林匹克精神。1928年获诺贝尔和平奖。有著名诗作《体育颂》。</a:t>
            </a:r>
            <a:endParaRPr sz="2400" b="1">
              <a:latin typeface="楷体" panose="02010609060101010101" charset="-122"/>
              <a:ea typeface="楷体" panose="02010609060101010101" charset="-122"/>
              <a:cs typeface="楷体" panose="02010609060101010101" charset="-122"/>
              <a:sym typeface="+mn-ea"/>
            </a:endParaRPr>
          </a:p>
        </p:txBody>
      </p:sp>
    </p:spTree>
    <p:custDataLst>
      <p:tags r:id="rId4"/>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to="" calcmode="lin" valueType="num">
                                      <p:cBhvr>
                                        <p:cTn id="7" dur="1" fill="hold"/>
                                        <p:tgtEl>
                                          <p:spTgt spid="3"/>
                                        </p:tgtEl>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to="" calcmode="lin" valueType="num">
                                      <p:cBhvr>
                                        <p:cTn id="12" dur="1" fill="hold"/>
                                        <p:tgtEl>
                                          <p:spTgt spid="2"/>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六边形 9"/>
          <p:cNvSpPr/>
          <p:nvPr/>
        </p:nvSpPr>
        <p:spPr>
          <a:xfrm>
            <a:off x="4190365" y="74930"/>
            <a:ext cx="3999865" cy="869315"/>
          </a:xfrm>
          <a:prstGeom prst="hexag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Line 8"/>
          <p:cNvSpPr/>
          <p:nvPr>
            <p:custDataLst>
              <p:tags r:id="rId1"/>
            </p:custDataLst>
          </p:nvPr>
        </p:nvSpPr>
        <p:spPr>
          <a:xfrm>
            <a:off x="0" y="492760"/>
            <a:ext cx="4264660" cy="18415"/>
          </a:xfrm>
          <a:prstGeom prst="line">
            <a:avLst/>
          </a:prstGeom>
          <a:ln w="57150" cap="flat" cmpd="sng">
            <a:solidFill>
              <a:schemeClr val="accent2">
                <a:lumMod val="75000"/>
              </a:schemeClr>
            </a:solidFill>
            <a:prstDash val="solid"/>
            <a:headEnd type="none" w="med" len="med"/>
            <a:tailEnd type="none" w="med" len="med"/>
          </a:ln>
        </p:spPr>
        <p:txBody>
          <a:bodyPr/>
          <a:lstStyle/>
          <a:p/>
        </p:txBody>
      </p:sp>
      <p:sp>
        <p:nvSpPr>
          <p:cNvPr id="14" name="Line 8"/>
          <p:cNvSpPr/>
          <p:nvPr>
            <p:custDataLst>
              <p:tags r:id="rId2"/>
            </p:custDataLst>
          </p:nvPr>
        </p:nvSpPr>
        <p:spPr>
          <a:xfrm flipV="1">
            <a:off x="8132445" y="508000"/>
            <a:ext cx="4059555" cy="17780"/>
          </a:xfrm>
          <a:prstGeom prst="line">
            <a:avLst/>
          </a:prstGeom>
          <a:ln w="57150" cap="flat" cmpd="sng">
            <a:solidFill>
              <a:schemeClr val="accent2">
                <a:lumMod val="75000"/>
              </a:schemeClr>
            </a:solidFill>
            <a:prstDash val="solid"/>
            <a:headEnd type="none" w="med" len="med"/>
            <a:tailEnd type="none" w="med" len="med"/>
          </a:ln>
        </p:spPr>
        <p:txBody>
          <a:bodyPr/>
          <a:lstStyle/>
          <a:p/>
        </p:txBody>
      </p:sp>
      <p:sp>
        <p:nvSpPr>
          <p:cNvPr id="4" name="文本框 3"/>
          <p:cNvSpPr txBox="1"/>
          <p:nvPr/>
        </p:nvSpPr>
        <p:spPr>
          <a:xfrm>
            <a:off x="4801235" y="72390"/>
            <a:ext cx="3125470" cy="891540"/>
          </a:xfrm>
          <a:prstGeom prst="rect">
            <a:avLst/>
          </a:prstGeom>
          <a:noFill/>
        </p:spPr>
        <p:txBody>
          <a:bodyPr wrap="square" rtlCol="0">
            <a:spAutoFit/>
          </a:bodyPr>
          <a:lstStyle/>
          <a:p>
            <a:r>
              <a:rPr lang="zh-CN" altLang="zh-CN" sz="5200" b="1">
                <a:solidFill>
                  <a:srgbClr val="FFFF00"/>
                </a:solidFill>
                <a:latin typeface="宋体" panose="02010600030101010101" pitchFamily="2" charset="-122"/>
                <a:ea typeface="宋体" panose="02010600030101010101" pitchFamily="2" charset="-122"/>
              </a:rPr>
              <a:t>课文内容</a:t>
            </a:r>
            <a:endParaRPr lang="zh-CN" altLang="zh-CN" sz="5200" b="1">
              <a:solidFill>
                <a:srgbClr val="FFFF00"/>
              </a:solidFill>
              <a:latin typeface="宋体" panose="02010600030101010101" pitchFamily="2" charset="-122"/>
              <a:ea typeface="宋体" panose="02010600030101010101" pitchFamily="2" charset="-122"/>
            </a:endParaRPr>
          </a:p>
        </p:txBody>
      </p:sp>
      <p:sp>
        <p:nvSpPr>
          <p:cNvPr id="6" name="圆角矩形 5"/>
          <p:cNvSpPr/>
          <p:nvPr/>
        </p:nvSpPr>
        <p:spPr>
          <a:xfrm>
            <a:off x="4384040" y="1372235"/>
            <a:ext cx="7344410" cy="2526665"/>
          </a:xfrm>
          <a:prstGeom prst="roundRect">
            <a:avLst>
              <a:gd name="adj" fmla="val 32108"/>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lnSpc>
                <a:spcPct val="100000"/>
              </a:lnSpc>
            </a:pPr>
            <a:r>
              <a:rPr lang="zh-CN" altLang="en-US" sz="2400" b="1">
                <a:solidFill>
                  <a:srgbClr val="FF0000"/>
                </a:solidFill>
                <a:latin typeface="宋体" panose="02010600030101010101" pitchFamily="2" charset="-122"/>
                <a:ea typeface="宋体" panose="02010600030101010101" pitchFamily="2" charset="-122"/>
                <a:cs typeface="楷体" panose="02010609060101010101" charset="-122"/>
              </a:rPr>
              <a:t>《最后一次讲演》</a:t>
            </a:r>
            <a:endParaRPr lang="zh-CN" altLang="en-US" sz="2400" b="1">
              <a:solidFill>
                <a:srgbClr val="FF0000"/>
              </a:solidFill>
              <a:latin typeface="宋体" panose="02010600030101010101" pitchFamily="2" charset="-122"/>
              <a:ea typeface="宋体" panose="02010600030101010101" pitchFamily="2" charset="-122"/>
              <a:cs typeface="楷体" panose="02010609060101010101" charset="-122"/>
            </a:endParaRPr>
          </a:p>
          <a:p>
            <a:pPr algn="l">
              <a:lnSpc>
                <a:spcPct val="100000"/>
              </a:lnSpc>
            </a:pPr>
            <a:r>
              <a:rPr lang="zh-CN" altLang="en-US" sz="2400" b="1">
                <a:latin typeface="楷体" panose="02010609060101010101" charset="-122"/>
                <a:ea typeface="楷体" panose="02010609060101010101" charset="-122"/>
                <a:cs typeface="楷体" panose="02010609060101010101" charset="-122"/>
              </a:rPr>
              <a:t>   </a:t>
            </a:r>
            <a:r>
              <a:rPr lang="zh-CN" altLang="en-US" sz="2400" b="1">
                <a:solidFill>
                  <a:srgbClr val="0070C0"/>
                </a:solidFill>
                <a:latin typeface="楷体" panose="02010609060101010101" charset="-122"/>
                <a:ea typeface="楷体" panose="02010609060101010101" charset="-122"/>
                <a:cs typeface="楷体" panose="02010609060101010101" charset="-122"/>
              </a:rPr>
              <a:t> 文章揭露并痛斥了国民党反动派制造白色恐怖、无耻暗杀进步人士的卑劣罪行，揭示了反动派必然灭亡、人民一定胜利的历史规律，鼓舞人民为争取民主和平而斗争，表达了自己热爱祖国、不怕牺牲的革命精神。</a:t>
            </a:r>
            <a:endParaRPr lang="zh-CN" altLang="en-US" sz="2400" b="1">
              <a:solidFill>
                <a:srgbClr val="0070C0"/>
              </a:solidFill>
              <a:latin typeface="楷体" panose="02010609060101010101" charset="-122"/>
              <a:ea typeface="楷体" panose="02010609060101010101" charset="-122"/>
              <a:cs typeface="楷体" panose="02010609060101010101" charset="-122"/>
            </a:endParaRPr>
          </a:p>
        </p:txBody>
      </p:sp>
      <p:sp>
        <p:nvSpPr>
          <p:cNvPr id="7" name="对角圆角矩形 6"/>
          <p:cNvSpPr/>
          <p:nvPr/>
        </p:nvSpPr>
        <p:spPr>
          <a:xfrm>
            <a:off x="642620" y="4132580"/>
            <a:ext cx="7284085" cy="2398395"/>
          </a:xfrm>
          <a:prstGeom prst="round2DiagRect">
            <a:avLst>
              <a:gd name="adj1" fmla="val 50000"/>
              <a:gd name="adj2" fmla="val 0"/>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《应有格物致知精神》</a:t>
            </a:r>
            <a:endPar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endParaRPr>
          </a:p>
          <a:p>
            <a:pPr algn="l"/>
            <a:r>
              <a:rPr lang="en-US" altLang="zh-CN" sz="2400">
                <a:latin typeface="宋体" panose="02010600030101010101" pitchFamily="2" charset="-122"/>
                <a:ea typeface="宋体" panose="02010600030101010101" pitchFamily="2" charset="-122"/>
                <a:cs typeface="宋体" panose="02010600030101010101" pitchFamily="2" charset="-122"/>
              </a:rPr>
              <a:t>   </a:t>
            </a:r>
            <a:r>
              <a:rPr lang="en-US" altLang="zh-CN" sz="2400" b="1">
                <a:solidFill>
                  <a:srgbClr val="0070C0"/>
                </a:solidFill>
                <a:latin typeface="宋体" panose="02010600030101010101" pitchFamily="2" charset="-122"/>
                <a:ea typeface="宋体" panose="02010600030101010101" pitchFamily="2" charset="-122"/>
                <a:cs typeface="宋体" panose="02010600030101010101" pitchFamily="2" charset="-122"/>
              </a:rPr>
              <a:t> </a:t>
            </a:r>
            <a:r>
              <a:rPr lang="zh-CN" altLang="en-US" sz="2400" b="1">
                <a:solidFill>
                  <a:srgbClr val="0070C0"/>
                </a:solidFill>
                <a:latin typeface="楷体" panose="02010609060101010101" charset="-122"/>
                <a:ea typeface="楷体" panose="02010609060101010101" charset="-122"/>
                <a:cs typeface="楷体" panose="02010609060101010101" charset="-122"/>
              </a:rPr>
              <a:t>文章由文化典籍引出“格物致知”观点，并针对传统教育的弊病，以王阳明和自己的实例，揭示了格物致知的真正意义，阐明了格物致知精神的重要性，从而号召中国的新一代重视真正的格物致知精神。</a:t>
            </a:r>
            <a:endParaRPr lang="zh-CN" altLang="en-US" sz="2400" b="1">
              <a:solidFill>
                <a:srgbClr val="0070C0"/>
              </a:solidFill>
              <a:latin typeface="楷体" panose="02010609060101010101" charset="-122"/>
              <a:ea typeface="楷体" panose="02010609060101010101" charset="-122"/>
              <a:cs typeface="楷体" panose="02010609060101010101" charset="-122"/>
            </a:endParaRPr>
          </a:p>
        </p:txBody>
      </p:sp>
      <p:pic>
        <p:nvPicPr>
          <p:cNvPr id="101" name="图片 100"/>
          <p:cNvPicPr/>
          <p:nvPr/>
        </p:nvPicPr>
        <p:blipFill>
          <a:blip r:embed="rId3"/>
          <a:stretch>
            <a:fillRect/>
          </a:stretch>
        </p:blipFill>
        <p:spPr>
          <a:xfrm>
            <a:off x="642620" y="1548130"/>
            <a:ext cx="3504565" cy="2096135"/>
          </a:xfrm>
          <a:prstGeom prst="rect">
            <a:avLst/>
          </a:prstGeom>
          <a:noFill/>
          <a:ln w="9525">
            <a:noFill/>
          </a:ln>
        </p:spPr>
      </p:pic>
      <p:pic>
        <p:nvPicPr>
          <p:cNvPr id="2" name="图片 1"/>
          <p:cNvPicPr/>
          <p:nvPr/>
        </p:nvPicPr>
        <p:blipFill>
          <a:blip r:embed="rId4"/>
          <a:stretch>
            <a:fillRect/>
          </a:stretch>
        </p:blipFill>
        <p:spPr>
          <a:xfrm>
            <a:off x="8190230" y="4248785"/>
            <a:ext cx="3289300" cy="2047875"/>
          </a:xfrm>
          <a:prstGeom prst="rect">
            <a:avLst/>
          </a:prstGeom>
          <a:noFill/>
          <a:ln w="9525">
            <a:noFill/>
          </a:ln>
        </p:spPr>
      </p:pic>
    </p:spTree>
    <p:custDataLst>
      <p:tags r:id="rId5"/>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101"/>
                                        </p:tgtEl>
                                        <p:attrNameLst>
                                          <p:attrName>style.visibility</p:attrName>
                                        </p:attrNameLst>
                                      </p:cBhvr>
                                      <p:to>
                                        <p:strVal val="visible"/>
                                      </p:to>
                                    </p:set>
                                    <p:anim to="" calcmode="lin" valueType="num">
                                      <p:cBhvr>
                                        <p:cTn id="7" dur="1" fill="hold"/>
                                        <p:tgtEl>
                                          <p:spTgt spid="101"/>
                                        </p:tgtEl>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to="" calcmode="lin" valueType="num">
                                      <p:cBhvr>
                                        <p:cTn id="12" dur="1" fill="hold"/>
                                        <p:tgtEl>
                                          <p:spTgt spid="6"/>
                                        </p:tgtEl>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 to="" calcmode="lin" valueType="num">
                                      <p:cBhvr>
                                        <p:cTn id="17" dur="1" fill="hold"/>
                                        <p:tgtEl>
                                          <p:spTgt spid="2"/>
                                        </p:tgtEl>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 to="" calcmode="lin" valueType="num">
                                      <p:cBhvr>
                                        <p:cTn id="22" dur="1" fill="hold"/>
                                        <p:tgtEl>
                                          <p:spTgt spid="7"/>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六边形 9"/>
          <p:cNvSpPr/>
          <p:nvPr/>
        </p:nvSpPr>
        <p:spPr>
          <a:xfrm>
            <a:off x="4190365" y="74930"/>
            <a:ext cx="3999865" cy="869315"/>
          </a:xfrm>
          <a:prstGeom prst="hexag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Line 8"/>
          <p:cNvSpPr/>
          <p:nvPr>
            <p:custDataLst>
              <p:tags r:id="rId1"/>
            </p:custDataLst>
          </p:nvPr>
        </p:nvSpPr>
        <p:spPr>
          <a:xfrm>
            <a:off x="0" y="492760"/>
            <a:ext cx="4264660" cy="18415"/>
          </a:xfrm>
          <a:prstGeom prst="line">
            <a:avLst/>
          </a:prstGeom>
          <a:ln w="57150" cap="flat" cmpd="sng">
            <a:solidFill>
              <a:schemeClr val="accent2">
                <a:lumMod val="75000"/>
              </a:schemeClr>
            </a:solidFill>
            <a:prstDash val="solid"/>
            <a:headEnd type="none" w="med" len="med"/>
            <a:tailEnd type="none" w="med" len="med"/>
          </a:ln>
        </p:spPr>
        <p:txBody>
          <a:bodyPr/>
          <a:lstStyle/>
          <a:p/>
        </p:txBody>
      </p:sp>
      <p:sp>
        <p:nvSpPr>
          <p:cNvPr id="14" name="Line 8"/>
          <p:cNvSpPr/>
          <p:nvPr>
            <p:custDataLst>
              <p:tags r:id="rId2"/>
            </p:custDataLst>
          </p:nvPr>
        </p:nvSpPr>
        <p:spPr>
          <a:xfrm flipV="1">
            <a:off x="8132445" y="508000"/>
            <a:ext cx="4059555" cy="17780"/>
          </a:xfrm>
          <a:prstGeom prst="line">
            <a:avLst/>
          </a:prstGeom>
          <a:ln w="57150" cap="flat" cmpd="sng">
            <a:solidFill>
              <a:schemeClr val="accent2">
                <a:lumMod val="75000"/>
              </a:schemeClr>
            </a:solidFill>
            <a:prstDash val="solid"/>
            <a:headEnd type="none" w="med" len="med"/>
            <a:tailEnd type="none" w="med" len="med"/>
          </a:ln>
        </p:spPr>
        <p:txBody>
          <a:bodyPr/>
          <a:lstStyle/>
          <a:p/>
        </p:txBody>
      </p:sp>
      <p:sp>
        <p:nvSpPr>
          <p:cNvPr id="4" name="文本框 3"/>
          <p:cNvSpPr txBox="1"/>
          <p:nvPr/>
        </p:nvSpPr>
        <p:spPr>
          <a:xfrm>
            <a:off x="4801235" y="72390"/>
            <a:ext cx="3125470" cy="891540"/>
          </a:xfrm>
          <a:prstGeom prst="rect">
            <a:avLst/>
          </a:prstGeom>
          <a:noFill/>
        </p:spPr>
        <p:txBody>
          <a:bodyPr wrap="square" rtlCol="0">
            <a:spAutoFit/>
          </a:bodyPr>
          <a:lstStyle/>
          <a:p>
            <a:r>
              <a:rPr lang="zh-CN" altLang="zh-CN" sz="5200" b="1">
                <a:solidFill>
                  <a:srgbClr val="FFFF00"/>
                </a:solidFill>
                <a:latin typeface="宋体" panose="02010600030101010101" pitchFamily="2" charset="-122"/>
                <a:ea typeface="宋体" panose="02010600030101010101" pitchFamily="2" charset="-122"/>
              </a:rPr>
              <a:t>课文内容</a:t>
            </a:r>
            <a:endParaRPr lang="zh-CN" altLang="zh-CN" sz="5200" b="1">
              <a:solidFill>
                <a:srgbClr val="FFFF00"/>
              </a:solidFill>
              <a:latin typeface="宋体" panose="02010600030101010101" pitchFamily="2" charset="-122"/>
              <a:ea typeface="宋体" panose="02010600030101010101" pitchFamily="2" charset="-122"/>
            </a:endParaRPr>
          </a:p>
        </p:txBody>
      </p:sp>
      <p:sp>
        <p:nvSpPr>
          <p:cNvPr id="2" name="平行四边形 1"/>
          <p:cNvSpPr/>
          <p:nvPr/>
        </p:nvSpPr>
        <p:spPr>
          <a:xfrm>
            <a:off x="398145" y="1344930"/>
            <a:ext cx="7792085" cy="2346960"/>
          </a:xfrm>
          <a:prstGeom prst="parallelogram">
            <a:avLst>
              <a:gd name="adj" fmla="val 1055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《我一生中的重要抉择》</a:t>
            </a:r>
            <a:endPar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endParaRPr>
          </a:p>
          <a:p>
            <a:pPr algn="l"/>
            <a:r>
              <a:rPr lang="zh-CN" altLang="en-US" sz="2400" b="1">
                <a:solidFill>
                  <a:srgbClr val="0070C0"/>
                </a:solidFill>
                <a:latin typeface="楷体" panose="02010609060101010101" charset="-122"/>
                <a:ea typeface="楷体" panose="02010609060101010101" charset="-122"/>
                <a:cs typeface="楷体" panose="02010609060101010101" charset="-122"/>
              </a:rPr>
              <a:t>    文章讲述了王选一生八次抉择中的第六次抉择，具体写了他花大的力量来扶植年轻人，让年轻人逐步取代他的作用，表现了王选尊重科技发展规律、不迷信权威、不计较个人名利、认真负责的精神。</a:t>
            </a:r>
            <a:endParaRPr lang="zh-CN" altLang="en-US" sz="2400" b="1">
              <a:solidFill>
                <a:srgbClr val="0070C0"/>
              </a:solidFill>
              <a:latin typeface="楷体" panose="02010609060101010101" charset="-122"/>
              <a:ea typeface="楷体" panose="02010609060101010101" charset="-122"/>
              <a:cs typeface="楷体" panose="02010609060101010101" charset="-122"/>
            </a:endParaRPr>
          </a:p>
        </p:txBody>
      </p:sp>
      <p:sp>
        <p:nvSpPr>
          <p:cNvPr id="3" name="对角圆角矩形 2"/>
          <p:cNvSpPr/>
          <p:nvPr/>
        </p:nvSpPr>
        <p:spPr>
          <a:xfrm>
            <a:off x="4190365" y="3967480"/>
            <a:ext cx="7447915" cy="2349500"/>
          </a:xfrm>
          <a:prstGeom prst="round2DiagRect">
            <a:avLst>
              <a:gd name="adj1" fmla="val 47415"/>
              <a:gd name="adj2" fmla="val 0"/>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lnSpc>
                <a:spcPct val="110000"/>
              </a:lnSpc>
            </a:pPr>
            <a:r>
              <a:rPr lang="en-US" altLang="zh-CN" sz="2400" b="1">
                <a:solidFill>
                  <a:srgbClr val="FF0000"/>
                </a:solidFill>
                <a:latin typeface="宋体" panose="02010600030101010101" pitchFamily="2" charset="-122"/>
                <a:ea typeface="宋体" panose="02010600030101010101" pitchFamily="2" charset="-122"/>
                <a:cs typeface="宋体" panose="02010600030101010101" pitchFamily="2" charset="-122"/>
              </a:rPr>
              <a:t> </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《庆祝奥林匹克运动复兴25周年》</a:t>
            </a:r>
            <a:endPar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endParaRPr>
          </a:p>
          <a:p>
            <a:pPr algn="l">
              <a:lnSpc>
                <a:spcPct val="110000"/>
              </a:lnSpc>
            </a:pPr>
            <a:r>
              <a:rPr lang="zh-CN" altLang="en-US" sz="2400" b="1">
                <a:latin typeface="楷体" panose="02010609060101010101" charset="-122"/>
                <a:ea typeface="楷体" panose="02010609060101010101" charset="-122"/>
                <a:cs typeface="楷体" panose="02010609060101010101" charset="-122"/>
              </a:rPr>
              <a:t>    </a:t>
            </a:r>
            <a:r>
              <a:rPr lang="zh-CN" altLang="en-US" sz="2400" b="1">
                <a:solidFill>
                  <a:srgbClr val="0070C0"/>
                </a:solidFill>
                <a:latin typeface="楷体" panose="02010609060101010101" charset="-122"/>
                <a:ea typeface="楷体" panose="02010609060101010101" charset="-122"/>
                <a:cs typeface="楷体" panose="02010609060101010101" charset="-122"/>
              </a:rPr>
              <a:t>文章从多方面阐述了奥林匹克的精神和内涵，作者认为，奥林匹克精神使人养成自信和平和的品质，包括并超越一般的体育运动，对人类来说是一种新的教育方式，是属于大众的。</a:t>
            </a:r>
            <a:endParaRPr lang="zh-CN" altLang="en-US" sz="2400" b="1">
              <a:solidFill>
                <a:srgbClr val="0070C0"/>
              </a:solidFill>
              <a:latin typeface="楷体" panose="02010609060101010101" charset="-122"/>
              <a:ea typeface="楷体" panose="02010609060101010101" charset="-122"/>
              <a:cs typeface="楷体" panose="02010609060101010101" charset="-122"/>
            </a:endParaRPr>
          </a:p>
        </p:txBody>
      </p:sp>
      <p:pic>
        <p:nvPicPr>
          <p:cNvPr id="103" name="图片 102"/>
          <p:cNvPicPr/>
          <p:nvPr/>
        </p:nvPicPr>
        <p:blipFill>
          <a:blip r:embed="rId3"/>
          <a:stretch>
            <a:fillRect/>
          </a:stretch>
        </p:blipFill>
        <p:spPr>
          <a:xfrm>
            <a:off x="8507730" y="1461770"/>
            <a:ext cx="3002915" cy="2113915"/>
          </a:xfrm>
          <a:prstGeom prst="rect">
            <a:avLst/>
          </a:prstGeom>
          <a:noFill/>
          <a:ln w="9525">
            <a:noFill/>
          </a:ln>
        </p:spPr>
      </p:pic>
      <p:pic>
        <p:nvPicPr>
          <p:cNvPr id="8" name="图片 7"/>
          <p:cNvPicPr/>
          <p:nvPr/>
        </p:nvPicPr>
        <p:blipFill>
          <a:blip r:embed="rId4"/>
          <a:stretch>
            <a:fillRect/>
          </a:stretch>
        </p:blipFill>
        <p:spPr>
          <a:xfrm>
            <a:off x="759460" y="4135755"/>
            <a:ext cx="3112135" cy="2055495"/>
          </a:xfrm>
          <a:prstGeom prst="rect">
            <a:avLst/>
          </a:prstGeom>
          <a:noFill/>
          <a:ln w="9525">
            <a:noFill/>
          </a:ln>
        </p:spPr>
      </p:pic>
    </p:spTree>
    <p:custDataLst>
      <p:tags r:id="rId5"/>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103"/>
                                        </p:tgtEl>
                                        <p:attrNameLst>
                                          <p:attrName>style.visibility</p:attrName>
                                        </p:attrNameLst>
                                      </p:cBhvr>
                                      <p:to>
                                        <p:strVal val="visible"/>
                                      </p:to>
                                    </p:set>
                                    <p:anim to="" calcmode="lin" valueType="num">
                                      <p:cBhvr>
                                        <p:cTn id="7" dur="1" fill="hold"/>
                                        <p:tgtEl>
                                          <p:spTgt spid="103"/>
                                        </p:tgtEl>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to="" calcmode="lin" valueType="num">
                                      <p:cBhvr>
                                        <p:cTn id="12" dur="1" fill="hold"/>
                                        <p:tgtEl>
                                          <p:spTgt spid="2"/>
                                        </p:tgtEl>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 to="" calcmode="lin" valueType="num">
                                      <p:cBhvr>
                                        <p:cTn id="17" dur="1" fill="hold"/>
                                        <p:tgtEl>
                                          <p:spTgt spid="8"/>
                                        </p:tgtEl>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 to="" calcmode="lin" valueType="num">
                                      <p:cBhvr>
                                        <p:cTn id="22" dur="1" fill="hold"/>
                                        <p:tgtEl>
                                          <p:spTgt spid="3"/>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文本框 19"/>
          <p:cNvSpPr txBox="1"/>
          <p:nvPr>
            <p:custDataLst>
              <p:tags r:id="rId1"/>
            </p:custDataLst>
          </p:nvPr>
        </p:nvSpPr>
        <p:spPr>
          <a:xfrm>
            <a:off x="786765" y="1863090"/>
            <a:ext cx="10691495" cy="4512945"/>
          </a:xfrm>
          <a:prstGeom prst="rect">
            <a:avLst/>
          </a:prstGeom>
          <a:solidFill>
            <a:schemeClr val="accent2">
              <a:lumMod val="40000"/>
              <a:lumOff val="60000"/>
            </a:schemeClr>
          </a:solidFill>
          <a:ln w="12700" cmpd="sng">
            <a:noFill/>
            <a:prstDash val="solid"/>
          </a:ln>
        </p:spPr>
        <p:txBody>
          <a:bodyPr wrap="square">
            <a:noAutofit/>
          </a:bodyPr>
          <a:lstStyle/>
          <a:p>
            <a:pPr indent="0">
              <a:lnSpc>
                <a:spcPct val="170000"/>
              </a:lnSpc>
            </a:pPr>
            <a:r>
              <a:rPr sz="2800" b="1">
                <a:latin typeface="黑体" panose="02010609060101010101" charset="-122"/>
                <a:ea typeface="黑体" panose="02010609060101010101" charset="-122"/>
                <a:cs typeface="黑体" panose="02010609060101010101" charset="-122"/>
                <a:sym typeface="+mn-ea"/>
              </a:rPr>
              <a:t>晓</a:t>
            </a:r>
            <a:r>
              <a:rPr sz="2800" b="1">
                <a:solidFill>
                  <a:srgbClr val="0016C0"/>
                </a:solidFill>
                <a:latin typeface="黑体" panose="02010609060101010101" charset="-122"/>
                <a:ea typeface="黑体" panose="02010609060101010101" charset="-122"/>
                <a:cs typeface="黑体" panose="02010609060101010101" charset="-122"/>
                <a:sym typeface="+mn-ea"/>
              </a:rPr>
              <a:t>得</a:t>
            </a:r>
            <a:r>
              <a:rPr sz="2800" b="1">
                <a:latin typeface="黑体" panose="02010609060101010101" charset="-122"/>
                <a:ea typeface="黑体" panose="02010609060101010101" charset="-122"/>
                <a:cs typeface="黑体" panose="02010609060101010101" charset="-122"/>
                <a:sym typeface="+mn-ea"/>
              </a:rPr>
              <a:t>（</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 卑</a:t>
            </a:r>
            <a:r>
              <a:rPr sz="2800" b="1">
                <a:solidFill>
                  <a:srgbClr val="0016C0"/>
                </a:solidFill>
                <a:latin typeface="黑体" panose="02010609060101010101" charset="-122"/>
                <a:ea typeface="黑体" panose="02010609060101010101" charset="-122"/>
                <a:cs typeface="黑体" panose="02010609060101010101" charset="-122"/>
                <a:sym typeface="+mn-ea"/>
              </a:rPr>
              <a:t>劣</a:t>
            </a:r>
            <a:r>
              <a:rPr sz="2800" b="1">
                <a:latin typeface="黑体" panose="02010609060101010101" charset="-122"/>
                <a:ea typeface="黑体" panose="02010609060101010101" charset="-122"/>
                <a:cs typeface="黑体" panose="02010609060101010101" charset="-122"/>
                <a:sym typeface="+mn-ea"/>
              </a:rPr>
              <a:t>（</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 无</a:t>
            </a:r>
            <a:r>
              <a:rPr sz="2800" b="1">
                <a:solidFill>
                  <a:srgbClr val="0016C0"/>
                </a:solidFill>
                <a:latin typeface="黑体" panose="02010609060101010101" charset="-122"/>
                <a:ea typeface="黑体" panose="02010609060101010101" charset="-122"/>
                <a:cs typeface="黑体" panose="02010609060101010101" charset="-122"/>
                <a:sym typeface="+mn-ea"/>
              </a:rPr>
              <a:t>耻</a:t>
            </a:r>
            <a:r>
              <a:rPr sz="2800" b="1">
                <a:latin typeface="黑体" panose="02010609060101010101" charset="-122"/>
                <a:ea typeface="黑体" panose="02010609060101010101" charset="-122"/>
                <a:cs typeface="黑体" panose="02010609060101010101" charset="-122"/>
                <a:sym typeface="+mn-ea"/>
              </a:rPr>
              <a:t>（</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 </a:t>
            </a:r>
            <a:r>
              <a:rPr sz="2800" b="1">
                <a:solidFill>
                  <a:srgbClr val="0016C0"/>
                </a:solidFill>
                <a:latin typeface="黑体" panose="02010609060101010101" charset="-122"/>
                <a:ea typeface="黑体" panose="02010609060101010101" charset="-122"/>
                <a:cs typeface="黑体" panose="02010609060101010101" charset="-122"/>
                <a:sym typeface="+mn-ea"/>
              </a:rPr>
              <a:t>诬蔑</a:t>
            </a:r>
            <a:r>
              <a:rPr sz="2800" b="1">
                <a:latin typeface="黑体" panose="02010609060101010101" charset="-122"/>
                <a:ea typeface="黑体" panose="02010609060101010101" charset="-122"/>
                <a:cs typeface="黑体" panose="02010609060101010101" charset="-122"/>
                <a:sym typeface="+mn-ea"/>
              </a:rPr>
              <a:t>（</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a:t>
            </a:r>
            <a:endParaRPr sz="2800" b="1">
              <a:latin typeface="黑体" panose="02010609060101010101" charset="-122"/>
              <a:ea typeface="黑体" panose="02010609060101010101" charset="-122"/>
              <a:cs typeface="黑体" panose="02010609060101010101" charset="-122"/>
              <a:sym typeface="+mn-ea"/>
            </a:endParaRPr>
          </a:p>
          <a:p>
            <a:pPr indent="0">
              <a:lnSpc>
                <a:spcPct val="170000"/>
              </a:lnSpc>
            </a:pPr>
            <a:r>
              <a:rPr sz="2800" b="1">
                <a:solidFill>
                  <a:srgbClr val="0016C0"/>
                </a:solidFill>
                <a:latin typeface="黑体" panose="02010609060101010101" charset="-122"/>
                <a:ea typeface="黑体" panose="02010609060101010101" charset="-122"/>
                <a:cs typeface="黑体" panose="02010609060101010101" charset="-122"/>
                <a:sym typeface="+mn-ea"/>
              </a:rPr>
              <a:t>毒</a:t>
            </a:r>
            <a:r>
              <a:rPr sz="2800" b="1">
                <a:latin typeface="黑体" panose="02010609060101010101" charset="-122"/>
                <a:ea typeface="黑体" panose="02010609060101010101" charset="-122"/>
                <a:cs typeface="黑体" panose="02010609060101010101" charset="-122"/>
                <a:sym typeface="+mn-ea"/>
              </a:rPr>
              <a:t>手（</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 </a:t>
            </a:r>
            <a:r>
              <a:rPr sz="2800" b="1">
                <a:solidFill>
                  <a:srgbClr val="0016C0"/>
                </a:solidFill>
                <a:latin typeface="黑体" panose="02010609060101010101" charset="-122"/>
                <a:ea typeface="黑体" panose="02010609060101010101" charset="-122"/>
                <a:cs typeface="黑体" panose="02010609060101010101" charset="-122"/>
                <a:sym typeface="+mn-ea"/>
              </a:rPr>
              <a:t>屠</a:t>
            </a:r>
            <a:r>
              <a:rPr sz="2800" b="1">
                <a:latin typeface="黑体" panose="02010609060101010101" charset="-122"/>
                <a:ea typeface="黑体" panose="02010609060101010101" charset="-122"/>
                <a:cs typeface="黑体" panose="02010609060101010101" charset="-122"/>
                <a:sym typeface="+mn-ea"/>
              </a:rPr>
              <a:t>杀（</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 悲</a:t>
            </a:r>
            <a:r>
              <a:rPr sz="2800" b="1">
                <a:solidFill>
                  <a:srgbClr val="0016C0"/>
                </a:solidFill>
                <a:latin typeface="黑体" panose="02010609060101010101" charset="-122"/>
                <a:ea typeface="黑体" panose="02010609060101010101" charset="-122"/>
                <a:cs typeface="黑体" panose="02010609060101010101" charset="-122"/>
                <a:sym typeface="+mn-ea"/>
              </a:rPr>
              <a:t>愤</a:t>
            </a:r>
            <a:r>
              <a:rPr sz="2800" b="1">
                <a:latin typeface="黑体" panose="02010609060101010101" charset="-122"/>
                <a:ea typeface="黑体" panose="02010609060101010101" charset="-122"/>
                <a:cs typeface="黑体" panose="02010609060101010101" charset="-122"/>
                <a:sym typeface="+mn-ea"/>
              </a:rPr>
              <a:t>（</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 </a:t>
            </a:r>
            <a:r>
              <a:rPr sz="2800" b="1">
                <a:solidFill>
                  <a:srgbClr val="0016C0"/>
                </a:solidFill>
                <a:latin typeface="黑体" panose="02010609060101010101" charset="-122"/>
                <a:ea typeface="黑体" panose="02010609060101010101" charset="-122"/>
                <a:cs typeface="黑体" panose="02010609060101010101" charset="-122"/>
                <a:sym typeface="+mn-ea"/>
              </a:rPr>
              <a:t>蛮横</a:t>
            </a:r>
            <a:r>
              <a:rPr sz="2800" b="1">
                <a:latin typeface="黑体" panose="02010609060101010101" charset="-122"/>
                <a:ea typeface="黑体" panose="02010609060101010101" charset="-122"/>
                <a:cs typeface="黑体" panose="02010609060101010101" charset="-122"/>
                <a:sym typeface="+mn-ea"/>
              </a:rPr>
              <a:t>（</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 </a:t>
            </a:r>
            <a:endParaRPr sz="2800" b="1">
              <a:latin typeface="黑体" panose="02010609060101010101" charset="-122"/>
              <a:ea typeface="黑体" panose="02010609060101010101" charset="-122"/>
              <a:cs typeface="黑体" panose="02010609060101010101" charset="-122"/>
              <a:sym typeface="+mn-ea"/>
            </a:endParaRPr>
          </a:p>
          <a:p>
            <a:pPr indent="0">
              <a:lnSpc>
                <a:spcPct val="170000"/>
              </a:lnSpc>
            </a:pPr>
            <a:r>
              <a:rPr sz="2800" b="1">
                <a:solidFill>
                  <a:srgbClr val="0016C0"/>
                </a:solidFill>
                <a:latin typeface="黑体" panose="02010609060101010101" charset="-122"/>
                <a:ea typeface="黑体" panose="02010609060101010101" charset="-122"/>
                <a:cs typeface="黑体" panose="02010609060101010101" charset="-122"/>
                <a:sym typeface="+mn-ea"/>
              </a:rPr>
              <a:t>捶</a:t>
            </a:r>
            <a:r>
              <a:rPr sz="2800" b="1">
                <a:latin typeface="黑体" panose="02010609060101010101" charset="-122"/>
                <a:ea typeface="黑体" panose="02010609060101010101" charset="-122"/>
                <a:cs typeface="黑体" panose="02010609060101010101" charset="-122"/>
                <a:sym typeface="+mn-ea"/>
              </a:rPr>
              <a:t>击（</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 恐</a:t>
            </a:r>
            <a:r>
              <a:rPr sz="2800" b="1">
                <a:solidFill>
                  <a:srgbClr val="0016C0"/>
                </a:solidFill>
                <a:latin typeface="黑体" panose="02010609060101010101" charset="-122"/>
                <a:ea typeface="黑体" panose="02010609060101010101" charset="-122"/>
                <a:cs typeface="黑体" panose="02010609060101010101" charset="-122"/>
                <a:sym typeface="+mn-ea"/>
              </a:rPr>
              <a:t>怖</a:t>
            </a:r>
            <a:r>
              <a:rPr sz="2800" b="1">
                <a:latin typeface="黑体" panose="02010609060101010101" charset="-122"/>
                <a:ea typeface="黑体" panose="02010609060101010101" charset="-122"/>
                <a:cs typeface="黑体" panose="02010609060101010101" charset="-122"/>
                <a:sym typeface="+mn-ea"/>
              </a:rPr>
              <a:t>（</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 </a:t>
            </a:r>
            <a:r>
              <a:rPr sz="2800" b="1">
                <a:solidFill>
                  <a:srgbClr val="0016C0"/>
                </a:solidFill>
                <a:latin typeface="黑体" panose="02010609060101010101" charset="-122"/>
                <a:ea typeface="黑体" panose="02010609060101010101" charset="-122"/>
                <a:cs typeface="黑体" panose="02010609060101010101" charset="-122"/>
                <a:sym typeface="+mn-ea"/>
              </a:rPr>
              <a:t>势</a:t>
            </a:r>
            <a:r>
              <a:rPr sz="2800" b="1">
                <a:latin typeface="黑体" panose="02010609060101010101" charset="-122"/>
                <a:ea typeface="黑体" panose="02010609060101010101" charset="-122"/>
                <a:cs typeface="黑体" panose="02010609060101010101" charset="-122"/>
                <a:sym typeface="+mn-ea"/>
              </a:rPr>
              <a:t>力（</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 光明</a:t>
            </a:r>
            <a:r>
              <a:rPr sz="2800" b="1">
                <a:solidFill>
                  <a:srgbClr val="0016C0"/>
                </a:solidFill>
                <a:latin typeface="黑体" panose="02010609060101010101" charset="-122"/>
                <a:ea typeface="黑体" panose="02010609060101010101" charset="-122"/>
                <a:cs typeface="黑体" panose="02010609060101010101" charset="-122"/>
                <a:sym typeface="+mn-ea"/>
              </a:rPr>
              <a:t>正</a:t>
            </a:r>
            <a:r>
              <a:rPr sz="2800" b="1">
                <a:latin typeface="黑体" panose="02010609060101010101" charset="-122"/>
                <a:ea typeface="黑体" panose="02010609060101010101" charset="-122"/>
                <a:cs typeface="黑体" panose="02010609060101010101" charset="-122"/>
                <a:sym typeface="+mn-ea"/>
              </a:rPr>
              <a:t>大（</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a:t>
            </a:r>
            <a:endParaRPr sz="2800" b="1">
              <a:latin typeface="黑体" panose="02010609060101010101" charset="-122"/>
              <a:ea typeface="黑体" panose="02010609060101010101" charset="-122"/>
              <a:cs typeface="黑体" panose="02010609060101010101" charset="-122"/>
              <a:sym typeface="+mn-ea"/>
            </a:endParaRPr>
          </a:p>
          <a:p>
            <a:pPr indent="0">
              <a:lnSpc>
                <a:spcPct val="170000"/>
              </a:lnSpc>
            </a:pPr>
            <a:r>
              <a:rPr sz="2800" b="1">
                <a:solidFill>
                  <a:srgbClr val="0016C0"/>
                </a:solidFill>
                <a:latin typeface="黑体" panose="02010609060101010101" charset="-122"/>
                <a:ea typeface="黑体" panose="02010609060101010101" charset="-122"/>
                <a:cs typeface="黑体" panose="02010609060101010101" charset="-122"/>
                <a:sym typeface="+mn-ea"/>
              </a:rPr>
              <a:t>毁</a:t>
            </a:r>
            <a:r>
              <a:rPr sz="2800" b="1">
                <a:latin typeface="黑体" panose="02010609060101010101" charset="-122"/>
                <a:ea typeface="黑体" panose="02010609060101010101" charset="-122"/>
                <a:cs typeface="黑体" panose="02010609060101010101" charset="-122"/>
                <a:sym typeface="+mn-ea"/>
              </a:rPr>
              <a:t>灭（</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 卑</a:t>
            </a:r>
            <a:r>
              <a:rPr sz="2800" b="1">
                <a:solidFill>
                  <a:srgbClr val="0016C0"/>
                </a:solidFill>
                <a:latin typeface="黑体" panose="02010609060101010101" charset="-122"/>
                <a:ea typeface="黑体" panose="02010609060101010101" charset="-122"/>
                <a:cs typeface="黑体" panose="02010609060101010101" charset="-122"/>
                <a:sym typeface="+mn-ea"/>
              </a:rPr>
              <a:t>鄙</a:t>
            </a:r>
            <a:r>
              <a:rPr sz="2800" b="1">
                <a:latin typeface="黑体" panose="02010609060101010101" charset="-122"/>
                <a:ea typeface="黑体" panose="02010609060101010101" charset="-122"/>
                <a:cs typeface="黑体" panose="02010609060101010101" charset="-122"/>
                <a:sym typeface="+mn-ea"/>
              </a:rPr>
              <a:t>（</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 </a:t>
            </a:r>
            <a:r>
              <a:rPr sz="2800" b="1">
                <a:solidFill>
                  <a:srgbClr val="0016C0"/>
                </a:solidFill>
                <a:latin typeface="黑体" panose="02010609060101010101" charset="-122"/>
                <a:ea typeface="黑体" panose="02010609060101010101" charset="-122"/>
                <a:cs typeface="黑体" panose="02010609060101010101" charset="-122"/>
                <a:sym typeface="+mn-ea"/>
              </a:rPr>
              <a:t>赋</a:t>
            </a:r>
            <a:r>
              <a:rPr sz="2800" b="1">
                <a:latin typeface="黑体" panose="02010609060101010101" charset="-122"/>
                <a:ea typeface="黑体" panose="02010609060101010101" charset="-122"/>
                <a:cs typeface="黑体" panose="02010609060101010101" charset="-122"/>
                <a:sym typeface="+mn-ea"/>
              </a:rPr>
              <a:t>予（</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 挑拨离</a:t>
            </a:r>
            <a:r>
              <a:rPr sz="2800" b="1">
                <a:solidFill>
                  <a:srgbClr val="0016C0"/>
                </a:solidFill>
                <a:latin typeface="黑体" panose="02010609060101010101" charset="-122"/>
                <a:ea typeface="黑体" panose="02010609060101010101" charset="-122"/>
                <a:cs typeface="黑体" panose="02010609060101010101" charset="-122"/>
                <a:sym typeface="+mn-ea"/>
              </a:rPr>
              <a:t>间</a:t>
            </a:r>
            <a:r>
              <a:rPr sz="2800" b="1">
                <a:latin typeface="黑体" panose="02010609060101010101" charset="-122"/>
                <a:ea typeface="黑体" panose="02010609060101010101" charset="-122"/>
                <a:cs typeface="黑体" panose="02010609060101010101" charset="-122"/>
                <a:sym typeface="+mn-ea"/>
              </a:rPr>
              <a:t>（</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 </a:t>
            </a:r>
            <a:endParaRPr sz="2800" b="1">
              <a:latin typeface="黑体" panose="02010609060101010101" charset="-122"/>
              <a:ea typeface="黑体" panose="02010609060101010101" charset="-122"/>
              <a:cs typeface="黑体" panose="02010609060101010101" charset="-122"/>
              <a:sym typeface="+mn-ea"/>
            </a:endParaRPr>
          </a:p>
          <a:p>
            <a:pPr indent="0">
              <a:lnSpc>
                <a:spcPct val="170000"/>
              </a:lnSpc>
            </a:pPr>
            <a:r>
              <a:rPr sz="2800" b="1">
                <a:solidFill>
                  <a:srgbClr val="0016C0"/>
                </a:solidFill>
                <a:latin typeface="黑体" panose="02010609060101010101" charset="-122"/>
                <a:ea typeface="黑体" panose="02010609060101010101" charset="-122"/>
                <a:cs typeface="黑体" panose="02010609060101010101" charset="-122"/>
                <a:sym typeface="+mn-ea"/>
              </a:rPr>
              <a:t>瞭</a:t>
            </a:r>
            <a:r>
              <a:rPr sz="2800" b="1">
                <a:latin typeface="黑体" panose="02010609060101010101" charset="-122"/>
                <a:ea typeface="黑体" panose="02010609060101010101" charset="-122"/>
                <a:cs typeface="黑体" panose="02010609060101010101" charset="-122"/>
                <a:sym typeface="+mn-ea"/>
              </a:rPr>
              <a:t>望（</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 </a:t>
            </a:r>
            <a:r>
              <a:rPr sz="2800" b="1">
                <a:solidFill>
                  <a:srgbClr val="0016C0"/>
                </a:solidFill>
                <a:latin typeface="黑体" panose="02010609060101010101" charset="-122"/>
                <a:ea typeface="黑体" panose="02010609060101010101" charset="-122"/>
                <a:cs typeface="黑体" panose="02010609060101010101" charset="-122"/>
                <a:sym typeface="+mn-ea"/>
              </a:rPr>
              <a:t>缅</a:t>
            </a:r>
            <a:r>
              <a:rPr sz="2800" b="1">
                <a:latin typeface="黑体" panose="02010609060101010101" charset="-122"/>
                <a:ea typeface="黑体" panose="02010609060101010101" charset="-122"/>
                <a:cs typeface="黑体" panose="02010609060101010101" charset="-122"/>
                <a:sym typeface="+mn-ea"/>
              </a:rPr>
              <a:t>怀（</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 </a:t>
            </a:r>
            <a:r>
              <a:rPr sz="2800" b="1">
                <a:solidFill>
                  <a:srgbClr val="0016C0"/>
                </a:solidFill>
                <a:latin typeface="黑体" panose="02010609060101010101" charset="-122"/>
                <a:ea typeface="黑体" panose="02010609060101010101" charset="-122"/>
                <a:cs typeface="黑体" panose="02010609060101010101" charset="-122"/>
                <a:sym typeface="+mn-ea"/>
              </a:rPr>
              <a:t>儒</a:t>
            </a:r>
            <a:r>
              <a:rPr sz="2800" b="1">
                <a:latin typeface="黑体" panose="02010609060101010101" charset="-122"/>
                <a:ea typeface="黑体" panose="02010609060101010101" charset="-122"/>
                <a:cs typeface="黑体" panose="02010609060101010101" charset="-122"/>
                <a:sym typeface="+mn-ea"/>
              </a:rPr>
              <a:t>家（</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 </a:t>
            </a:r>
            <a:r>
              <a:rPr sz="2800" b="1">
                <a:solidFill>
                  <a:srgbClr val="0016C0"/>
                </a:solidFill>
                <a:latin typeface="黑体" panose="02010609060101010101" charset="-122"/>
                <a:ea typeface="黑体" panose="02010609060101010101" charset="-122"/>
                <a:cs typeface="黑体" panose="02010609060101010101" charset="-122"/>
                <a:sym typeface="+mn-ea"/>
              </a:rPr>
              <a:t>彷徨</a:t>
            </a:r>
            <a:r>
              <a:rPr sz="2800" b="1">
                <a:latin typeface="黑体" panose="02010609060101010101" charset="-122"/>
                <a:ea typeface="黑体" panose="02010609060101010101" charset="-122"/>
                <a:cs typeface="黑体" panose="02010609060101010101" charset="-122"/>
                <a:sym typeface="+mn-ea"/>
              </a:rPr>
              <a:t>（</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a:t>
            </a:r>
            <a:endParaRPr sz="2800" b="1">
              <a:latin typeface="黑体" panose="02010609060101010101" charset="-122"/>
              <a:ea typeface="黑体" panose="02010609060101010101" charset="-122"/>
              <a:cs typeface="黑体" panose="02010609060101010101" charset="-122"/>
              <a:sym typeface="+mn-ea"/>
            </a:endParaRPr>
          </a:p>
          <a:p>
            <a:pPr indent="0">
              <a:lnSpc>
                <a:spcPct val="170000"/>
              </a:lnSpc>
            </a:pPr>
            <a:r>
              <a:rPr sz="2800" b="1">
                <a:latin typeface="黑体" panose="02010609060101010101" charset="-122"/>
                <a:ea typeface="黑体" panose="02010609060101010101" charset="-122"/>
                <a:cs typeface="黑体" panose="02010609060101010101" charset="-122"/>
                <a:sym typeface="+mn-ea"/>
              </a:rPr>
              <a:t>探</a:t>
            </a:r>
            <a:r>
              <a:rPr sz="2800" b="1">
                <a:solidFill>
                  <a:srgbClr val="0016C0"/>
                </a:solidFill>
                <a:latin typeface="黑体" panose="02010609060101010101" charset="-122"/>
                <a:ea typeface="黑体" panose="02010609060101010101" charset="-122"/>
                <a:cs typeface="黑体" panose="02010609060101010101" charset="-122"/>
                <a:sym typeface="+mn-ea"/>
              </a:rPr>
              <a:t>察</a:t>
            </a:r>
            <a:r>
              <a:rPr sz="2800" b="1">
                <a:latin typeface="黑体" panose="02010609060101010101" charset="-122"/>
                <a:ea typeface="黑体" panose="02010609060101010101" charset="-122"/>
                <a:cs typeface="黑体" panose="02010609060101010101" charset="-122"/>
                <a:sym typeface="+mn-ea"/>
              </a:rPr>
              <a:t>（</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 探</a:t>
            </a:r>
            <a:r>
              <a:rPr sz="2800" b="1">
                <a:solidFill>
                  <a:srgbClr val="0016C0"/>
                </a:solidFill>
                <a:latin typeface="黑体" panose="02010609060101010101" charset="-122"/>
                <a:ea typeface="黑体" panose="02010609060101010101" charset="-122"/>
                <a:cs typeface="黑体" panose="02010609060101010101" charset="-122"/>
                <a:sym typeface="+mn-ea"/>
              </a:rPr>
              <a:t>讨</a:t>
            </a:r>
            <a:r>
              <a:rPr sz="2800" b="1">
                <a:latin typeface="黑体" panose="02010609060101010101" charset="-122"/>
                <a:ea typeface="黑体" panose="02010609060101010101" charset="-122"/>
                <a:cs typeface="黑体" panose="02010609060101010101" charset="-122"/>
                <a:sym typeface="+mn-ea"/>
              </a:rPr>
              <a:t>（</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 </a:t>
            </a:r>
            <a:r>
              <a:rPr sz="2800" b="1">
                <a:solidFill>
                  <a:srgbClr val="0016C0"/>
                </a:solidFill>
                <a:latin typeface="黑体" panose="02010609060101010101" charset="-122"/>
                <a:ea typeface="黑体" panose="02010609060101010101" charset="-122"/>
                <a:cs typeface="黑体" panose="02010609060101010101" charset="-122"/>
                <a:sym typeface="+mn-ea"/>
              </a:rPr>
              <a:t>检</a:t>
            </a:r>
            <a:r>
              <a:rPr sz="2800" b="1">
                <a:latin typeface="黑体" panose="02010609060101010101" charset="-122"/>
                <a:ea typeface="黑体" panose="02010609060101010101" charset="-122"/>
                <a:cs typeface="黑体" panose="02010609060101010101" charset="-122"/>
                <a:sym typeface="+mn-ea"/>
              </a:rPr>
              <a:t>讨（</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 格物</a:t>
            </a:r>
            <a:r>
              <a:rPr sz="2800" b="1">
                <a:solidFill>
                  <a:srgbClr val="0016C0"/>
                </a:solidFill>
                <a:latin typeface="黑体" panose="02010609060101010101" charset="-122"/>
                <a:ea typeface="黑体" panose="02010609060101010101" charset="-122"/>
                <a:cs typeface="黑体" panose="02010609060101010101" charset="-122"/>
                <a:sym typeface="+mn-ea"/>
              </a:rPr>
              <a:t>致</a:t>
            </a:r>
            <a:r>
              <a:rPr sz="2800" b="1">
                <a:latin typeface="黑体" panose="02010609060101010101" charset="-122"/>
                <a:ea typeface="黑体" panose="02010609060101010101" charset="-122"/>
                <a:cs typeface="黑体" panose="02010609060101010101" charset="-122"/>
                <a:sym typeface="+mn-ea"/>
              </a:rPr>
              <a:t>知（</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a:t>
            </a:r>
            <a:endParaRPr sz="2800" b="1">
              <a:latin typeface="黑体" panose="02010609060101010101" charset="-122"/>
              <a:ea typeface="黑体" panose="02010609060101010101" charset="-122"/>
              <a:cs typeface="黑体" panose="02010609060101010101" charset="-122"/>
              <a:sym typeface="+mn-ea"/>
            </a:endParaRPr>
          </a:p>
        </p:txBody>
      </p:sp>
      <p:sp>
        <p:nvSpPr>
          <p:cNvPr id="10" name="文本框 9"/>
          <p:cNvSpPr txBox="1"/>
          <p:nvPr/>
        </p:nvSpPr>
        <p:spPr>
          <a:xfrm>
            <a:off x="2063750" y="2042160"/>
            <a:ext cx="781685"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de</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14" name="文本框 13"/>
          <p:cNvSpPr txBox="1"/>
          <p:nvPr/>
        </p:nvSpPr>
        <p:spPr>
          <a:xfrm>
            <a:off x="10058400" y="3494405"/>
            <a:ext cx="1419860"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zhèng</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11" name="文本框 10"/>
          <p:cNvSpPr txBox="1"/>
          <p:nvPr/>
        </p:nvSpPr>
        <p:spPr>
          <a:xfrm>
            <a:off x="7048500" y="2037715"/>
            <a:ext cx="917575"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chǐ</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16" name="文本框 15"/>
          <p:cNvSpPr txBox="1"/>
          <p:nvPr/>
        </p:nvSpPr>
        <p:spPr>
          <a:xfrm>
            <a:off x="7165340" y="4218305"/>
            <a:ext cx="617220"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fù</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22" name="文本框 21"/>
          <p:cNvSpPr txBox="1"/>
          <p:nvPr/>
        </p:nvSpPr>
        <p:spPr>
          <a:xfrm>
            <a:off x="1920240" y="3505835"/>
            <a:ext cx="1027430"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chuí</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23" name="文本框 22"/>
          <p:cNvSpPr txBox="1"/>
          <p:nvPr/>
        </p:nvSpPr>
        <p:spPr>
          <a:xfrm>
            <a:off x="4665980" y="4222750"/>
            <a:ext cx="619760"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bǐ</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24" name="文本框 23"/>
          <p:cNvSpPr txBox="1"/>
          <p:nvPr/>
        </p:nvSpPr>
        <p:spPr>
          <a:xfrm>
            <a:off x="2029460" y="5669280"/>
            <a:ext cx="918210"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chá</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25" name="文本框 24"/>
          <p:cNvSpPr txBox="1"/>
          <p:nvPr/>
        </p:nvSpPr>
        <p:spPr>
          <a:xfrm>
            <a:off x="7150100" y="4934585"/>
            <a:ext cx="665480"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rú</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26" name="文本框 25"/>
          <p:cNvSpPr txBox="1"/>
          <p:nvPr/>
        </p:nvSpPr>
        <p:spPr>
          <a:xfrm>
            <a:off x="10256520" y="4208780"/>
            <a:ext cx="1022985"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jiàn</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27" name="文本框 26"/>
          <p:cNvSpPr txBox="1"/>
          <p:nvPr/>
        </p:nvSpPr>
        <p:spPr>
          <a:xfrm>
            <a:off x="4650740" y="2042160"/>
            <a:ext cx="653415"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liè</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28" name="文本框 27"/>
          <p:cNvSpPr txBox="1"/>
          <p:nvPr/>
        </p:nvSpPr>
        <p:spPr>
          <a:xfrm>
            <a:off x="2025650" y="4949825"/>
            <a:ext cx="925195"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liào</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29" name="文本框 28"/>
          <p:cNvSpPr txBox="1"/>
          <p:nvPr/>
        </p:nvSpPr>
        <p:spPr>
          <a:xfrm>
            <a:off x="2055495" y="4214495"/>
            <a:ext cx="1078865"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huǐ</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30" name="文本框 29"/>
          <p:cNvSpPr txBox="1"/>
          <p:nvPr/>
        </p:nvSpPr>
        <p:spPr>
          <a:xfrm>
            <a:off x="7078980" y="3495675"/>
            <a:ext cx="883920"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shì</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31" name="文本框 30"/>
          <p:cNvSpPr txBox="1"/>
          <p:nvPr/>
        </p:nvSpPr>
        <p:spPr>
          <a:xfrm>
            <a:off x="10286365" y="5675630"/>
            <a:ext cx="811530"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zhì</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32" name="文本框 31"/>
          <p:cNvSpPr txBox="1"/>
          <p:nvPr/>
        </p:nvSpPr>
        <p:spPr>
          <a:xfrm>
            <a:off x="4608830" y="3500755"/>
            <a:ext cx="762000"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bù</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33" name="文本框 32"/>
          <p:cNvSpPr txBox="1"/>
          <p:nvPr/>
        </p:nvSpPr>
        <p:spPr>
          <a:xfrm>
            <a:off x="9351645" y="2761615"/>
            <a:ext cx="2070735"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mán hènɡ</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34" name="文本框 33"/>
          <p:cNvSpPr txBox="1"/>
          <p:nvPr/>
        </p:nvSpPr>
        <p:spPr>
          <a:xfrm>
            <a:off x="2044700" y="2764155"/>
            <a:ext cx="801370"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dú</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2" name="文本框 1"/>
          <p:cNvSpPr txBox="1"/>
          <p:nvPr/>
        </p:nvSpPr>
        <p:spPr>
          <a:xfrm>
            <a:off x="4436110" y="4954270"/>
            <a:ext cx="1162685"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miǎn</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12" name="文本框 11"/>
          <p:cNvSpPr txBox="1"/>
          <p:nvPr/>
        </p:nvSpPr>
        <p:spPr>
          <a:xfrm>
            <a:off x="9231630" y="4942205"/>
            <a:ext cx="2281555"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pánɡ huánɡ</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13" name="文本框 12"/>
          <p:cNvSpPr txBox="1"/>
          <p:nvPr/>
        </p:nvSpPr>
        <p:spPr>
          <a:xfrm>
            <a:off x="7047865" y="2769235"/>
            <a:ext cx="749935"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fèn</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15" name="文本框 14"/>
          <p:cNvSpPr txBox="1"/>
          <p:nvPr/>
        </p:nvSpPr>
        <p:spPr>
          <a:xfrm>
            <a:off x="7051040" y="5667375"/>
            <a:ext cx="880745"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jiǎn</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17" name="文本框 16"/>
          <p:cNvSpPr txBox="1"/>
          <p:nvPr/>
        </p:nvSpPr>
        <p:spPr>
          <a:xfrm>
            <a:off x="4650105" y="2754630"/>
            <a:ext cx="670560"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tú</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18" name="文本框 17"/>
          <p:cNvSpPr txBox="1"/>
          <p:nvPr/>
        </p:nvSpPr>
        <p:spPr>
          <a:xfrm>
            <a:off x="9594215" y="2032000"/>
            <a:ext cx="1508125"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wū miè</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19" name="文本框 18"/>
          <p:cNvSpPr txBox="1"/>
          <p:nvPr/>
        </p:nvSpPr>
        <p:spPr>
          <a:xfrm>
            <a:off x="4564380" y="5672455"/>
            <a:ext cx="882650"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tǎo</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21" name="Line 8"/>
          <p:cNvSpPr/>
          <p:nvPr>
            <p:custDataLst>
              <p:tags r:id="rId2"/>
            </p:custDataLst>
          </p:nvPr>
        </p:nvSpPr>
        <p:spPr>
          <a:xfrm>
            <a:off x="0" y="492760"/>
            <a:ext cx="4264660" cy="18415"/>
          </a:xfrm>
          <a:prstGeom prst="line">
            <a:avLst/>
          </a:prstGeom>
          <a:ln w="57150" cap="flat" cmpd="sng">
            <a:solidFill>
              <a:schemeClr val="accent2">
                <a:lumMod val="75000"/>
              </a:schemeClr>
            </a:solidFill>
            <a:prstDash val="solid"/>
            <a:headEnd type="none" w="med" len="med"/>
            <a:tailEnd type="none" w="med" len="med"/>
          </a:ln>
        </p:spPr>
        <p:txBody>
          <a:bodyPr/>
          <a:lstStyle/>
          <a:p/>
        </p:txBody>
      </p:sp>
      <p:sp>
        <p:nvSpPr>
          <p:cNvPr id="37" name="六边形 36"/>
          <p:cNvSpPr/>
          <p:nvPr>
            <p:custDataLst>
              <p:tags r:id="rId3"/>
            </p:custDataLst>
          </p:nvPr>
        </p:nvSpPr>
        <p:spPr>
          <a:xfrm>
            <a:off x="4190365" y="74930"/>
            <a:ext cx="3999865" cy="869315"/>
          </a:xfrm>
          <a:prstGeom prst="hexag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Line 8"/>
          <p:cNvSpPr/>
          <p:nvPr>
            <p:custDataLst>
              <p:tags r:id="rId4"/>
            </p:custDataLst>
          </p:nvPr>
        </p:nvSpPr>
        <p:spPr>
          <a:xfrm flipV="1">
            <a:off x="8132445" y="508000"/>
            <a:ext cx="4059555" cy="17780"/>
          </a:xfrm>
          <a:prstGeom prst="line">
            <a:avLst/>
          </a:prstGeom>
          <a:ln w="57150" cap="flat" cmpd="sng">
            <a:solidFill>
              <a:schemeClr val="accent2">
                <a:lumMod val="75000"/>
              </a:schemeClr>
            </a:solidFill>
            <a:prstDash val="solid"/>
            <a:headEnd type="none" w="med" len="med"/>
            <a:tailEnd type="none" w="med" len="med"/>
          </a:ln>
        </p:spPr>
        <p:txBody>
          <a:bodyPr/>
          <a:lstStyle/>
          <a:p/>
        </p:txBody>
      </p:sp>
      <p:sp>
        <p:nvSpPr>
          <p:cNvPr id="39" name="五边形 38"/>
          <p:cNvSpPr/>
          <p:nvPr>
            <p:custDataLst>
              <p:tags r:id="rId5"/>
            </p:custDataLst>
          </p:nvPr>
        </p:nvSpPr>
        <p:spPr>
          <a:xfrm>
            <a:off x="772160" y="993140"/>
            <a:ext cx="2377440" cy="660400"/>
          </a:xfrm>
          <a:prstGeom prst="homePlate">
            <a:avLst/>
          </a:prstGeom>
          <a:gradFill>
            <a:gsLst>
              <a:gs pos="74000">
                <a:schemeClr val="accent1">
                  <a:lumMod val="60000"/>
                  <a:lumOff val="40000"/>
                </a:schemeClr>
              </a:gs>
              <a:gs pos="100000">
                <a:srgbClr val="034373"/>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a:solidFill>
                  <a:srgbClr val="FF0000"/>
                </a:solidFill>
                <a:latin typeface="楷体" panose="02010609060101010101" charset="-122"/>
                <a:ea typeface="楷体" panose="02010609060101010101" charset="-122"/>
              </a:rPr>
              <a:t>字音字形</a:t>
            </a:r>
            <a:endParaRPr lang="zh-CN" altLang="en-US" sz="3600" b="1">
              <a:solidFill>
                <a:srgbClr val="FF0000"/>
              </a:solidFill>
              <a:latin typeface="楷体" panose="02010609060101010101" charset="-122"/>
              <a:ea typeface="楷体" panose="02010609060101010101" charset="-122"/>
            </a:endParaRPr>
          </a:p>
        </p:txBody>
      </p:sp>
      <p:sp>
        <p:nvSpPr>
          <p:cNvPr id="40" name="文本框 39"/>
          <p:cNvSpPr txBox="1"/>
          <p:nvPr>
            <p:custDataLst>
              <p:tags r:id="rId6"/>
            </p:custDataLst>
          </p:nvPr>
        </p:nvSpPr>
        <p:spPr>
          <a:xfrm>
            <a:off x="4801235" y="72390"/>
            <a:ext cx="3125470" cy="891540"/>
          </a:xfrm>
          <a:prstGeom prst="rect">
            <a:avLst/>
          </a:prstGeom>
          <a:noFill/>
        </p:spPr>
        <p:txBody>
          <a:bodyPr wrap="square" rtlCol="0">
            <a:spAutoFit/>
          </a:bodyPr>
          <a:lstStyle/>
          <a:p>
            <a:r>
              <a:rPr lang="zh-CN" altLang="zh-CN" sz="5200" b="1">
                <a:solidFill>
                  <a:srgbClr val="FFFF00"/>
                </a:solidFill>
                <a:latin typeface="宋体" panose="02010600030101010101" pitchFamily="2" charset="-122"/>
                <a:ea typeface="宋体" panose="02010600030101010101" pitchFamily="2" charset="-122"/>
              </a:rPr>
              <a:t>基础知识</a:t>
            </a:r>
            <a:endParaRPr lang="zh-CN" altLang="zh-CN" sz="5200" b="1">
              <a:solidFill>
                <a:srgbClr val="FFFF00"/>
              </a:solidFill>
              <a:latin typeface="宋体" panose="02010600030101010101" pitchFamily="2" charset="-122"/>
              <a:ea typeface="宋体" panose="02010600030101010101" pitchFamily="2" charset="-122"/>
            </a:endParaRPr>
          </a:p>
        </p:txBody>
      </p:sp>
    </p:spTree>
    <p:custDataLst>
      <p:tags r:id="rId7"/>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to="" calcmode="lin" valueType="num">
                                      <p:cBhvr>
                                        <p:cTn id="7" dur="1" fill="hold"/>
                                        <p:tgtEl>
                                          <p:spTgt spid="10"/>
                                        </p:tgtEl>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 to="" calcmode="lin" valueType="num">
                                      <p:cBhvr>
                                        <p:cTn id="12" dur="1" fill="hold"/>
                                        <p:tgtEl>
                                          <p:spTgt spid="27"/>
                                        </p:tgtEl>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 to="" calcmode="lin" valueType="num">
                                      <p:cBhvr>
                                        <p:cTn id="17" dur="1" fill="hold"/>
                                        <p:tgtEl>
                                          <p:spTgt spid="11"/>
                                        </p:tgtEl>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 to="" calcmode="lin" valueType="num">
                                      <p:cBhvr>
                                        <p:cTn id="22" dur="1" fill="hold"/>
                                        <p:tgtEl>
                                          <p:spTgt spid="18"/>
                                        </p:tgtEl>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34"/>
                                        </p:tgtEl>
                                        <p:attrNameLst>
                                          <p:attrName>style.visibility</p:attrName>
                                        </p:attrNameLst>
                                      </p:cBhvr>
                                      <p:to>
                                        <p:strVal val="visible"/>
                                      </p:to>
                                    </p:set>
                                    <p:anim to="" calcmode="lin" valueType="num">
                                      <p:cBhvr>
                                        <p:cTn id="27" dur="1" fill="hold"/>
                                        <p:tgtEl>
                                          <p:spTgt spid="34"/>
                                        </p:tgtEl>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 to="" calcmode="lin" valueType="num">
                                      <p:cBhvr>
                                        <p:cTn id="32" dur="1" fill="hold"/>
                                        <p:tgtEl>
                                          <p:spTgt spid="17"/>
                                        </p:tgtEl>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to="" calcmode="lin" valueType="num">
                                      <p:cBhvr>
                                        <p:cTn id="37" dur="1" fill="hold"/>
                                        <p:tgtEl>
                                          <p:spTgt spid="13"/>
                                        </p:tgtEl>
                                      </p:cBhvr>
                                    </p:anim>
                                  </p:childTnLst>
                                </p:cTn>
                              </p:par>
                            </p:childTnLst>
                          </p:cTn>
                        </p:par>
                      </p:childTnLst>
                    </p:cTn>
                  </p:par>
                  <p:par>
                    <p:cTn id="38" fill="hold">
                      <p:stCondLst>
                        <p:cond delay="indefinite"/>
                      </p:stCondLst>
                      <p:childTnLst>
                        <p:par>
                          <p:cTn id="39" fill="hold">
                            <p:stCondLst>
                              <p:cond delay="0"/>
                            </p:stCondLst>
                            <p:childTnLst>
                              <p:par>
                                <p:cTn id="40" presetID="24" presetClass="entr" presetSubtype="0" fill="hold" grpId="0" nodeType="clickEffect">
                                  <p:stCondLst>
                                    <p:cond delay="0"/>
                                  </p:stCondLst>
                                  <p:childTnLst>
                                    <p:set>
                                      <p:cBhvr>
                                        <p:cTn id="41" dur="1" fill="hold">
                                          <p:stCondLst>
                                            <p:cond delay="0"/>
                                          </p:stCondLst>
                                        </p:cTn>
                                        <p:tgtEl>
                                          <p:spTgt spid="33"/>
                                        </p:tgtEl>
                                        <p:attrNameLst>
                                          <p:attrName>style.visibility</p:attrName>
                                        </p:attrNameLst>
                                      </p:cBhvr>
                                      <p:to>
                                        <p:strVal val="visible"/>
                                      </p:to>
                                    </p:set>
                                    <p:anim to="" calcmode="lin" valueType="num">
                                      <p:cBhvr>
                                        <p:cTn id="42" dur="1" fill="hold"/>
                                        <p:tgtEl>
                                          <p:spTgt spid="33"/>
                                        </p:tgtEl>
                                      </p:cBhvr>
                                    </p:anim>
                                  </p:childTnLst>
                                </p:cTn>
                              </p:par>
                            </p:childTnLst>
                          </p:cTn>
                        </p:par>
                      </p:childTnLst>
                    </p:cTn>
                  </p:par>
                  <p:par>
                    <p:cTn id="43" fill="hold">
                      <p:stCondLst>
                        <p:cond delay="indefinite"/>
                      </p:stCondLst>
                      <p:childTnLst>
                        <p:par>
                          <p:cTn id="44" fill="hold">
                            <p:stCondLst>
                              <p:cond delay="0"/>
                            </p:stCondLst>
                            <p:childTnLst>
                              <p:par>
                                <p:cTn id="45" presetID="24" presetClass="entr" presetSubtype="0" fill="hold" grpId="0" nodeType="clickEffect">
                                  <p:stCondLst>
                                    <p:cond delay="0"/>
                                  </p:stCondLst>
                                  <p:childTnLst>
                                    <p:set>
                                      <p:cBhvr>
                                        <p:cTn id="46" dur="1" fill="hold">
                                          <p:stCondLst>
                                            <p:cond delay="0"/>
                                          </p:stCondLst>
                                        </p:cTn>
                                        <p:tgtEl>
                                          <p:spTgt spid="22"/>
                                        </p:tgtEl>
                                        <p:attrNameLst>
                                          <p:attrName>style.visibility</p:attrName>
                                        </p:attrNameLst>
                                      </p:cBhvr>
                                      <p:to>
                                        <p:strVal val="visible"/>
                                      </p:to>
                                    </p:set>
                                    <p:anim to="" calcmode="lin" valueType="num">
                                      <p:cBhvr>
                                        <p:cTn id="47" dur="1" fill="hold"/>
                                        <p:tgtEl>
                                          <p:spTgt spid="22"/>
                                        </p:tgtEl>
                                      </p:cBhvr>
                                    </p:anim>
                                  </p:childTnLst>
                                </p:cTn>
                              </p:par>
                            </p:childTnLst>
                          </p:cTn>
                        </p:par>
                      </p:childTnLst>
                    </p:cTn>
                  </p:par>
                  <p:par>
                    <p:cTn id="48" fill="hold">
                      <p:stCondLst>
                        <p:cond delay="indefinite"/>
                      </p:stCondLst>
                      <p:childTnLst>
                        <p:par>
                          <p:cTn id="49" fill="hold">
                            <p:stCondLst>
                              <p:cond delay="0"/>
                            </p:stCondLst>
                            <p:childTnLst>
                              <p:par>
                                <p:cTn id="50" presetID="24" presetClass="entr" presetSubtype="0" fill="hold" grpId="0" nodeType="clickEffect">
                                  <p:stCondLst>
                                    <p:cond delay="0"/>
                                  </p:stCondLst>
                                  <p:childTnLst>
                                    <p:set>
                                      <p:cBhvr>
                                        <p:cTn id="51" dur="1" fill="hold">
                                          <p:stCondLst>
                                            <p:cond delay="0"/>
                                          </p:stCondLst>
                                        </p:cTn>
                                        <p:tgtEl>
                                          <p:spTgt spid="32"/>
                                        </p:tgtEl>
                                        <p:attrNameLst>
                                          <p:attrName>style.visibility</p:attrName>
                                        </p:attrNameLst>
                                      </p:cBhvr>
                                      <p:to>
                                        <p:strVal val="visible"/>
                                      </p:to>
                                    </p:set>
                                    <p:anim to="" calcmode="lin" valueType="num">
                                      <p:cBhvr>
                                        <p:cTn id="52" dur="1" fill="hold"/>
                                        <p:tgtEl>
                                          <p:spTgt spid="32"/>
                                        </p:tgtEl>
                                      </p:cBhvr>
                                    </p:anim>
                                  </p:childTnLst>
                                </p:cTn>
                              </p:par>
                            </p:childTnLst>
                          </p:cTn>
                        </p:par>
                      </p:childTnLst>
                    </p:cTn>
                  </p:par>
                  <p:par>
                    <p:cTn id="53" fill="hold">
                      <p:stCondLst>
                        <p:cond delay="indefinite"/>
                      </p:stCondLst>
                      <p:childTnLst>
                        <p:par>
                          <p:cTn id="54" fill="hold">
                            <p:stCondLst>
                              <p:cond delay="0"/>
                            </p:stCondLst>
                            <p:childTnLst>
                              <p:par>
                                <p:cTn id="55" presetID="24" presetClass="entr" presetSubtype="0" fill="hold" grpId="0" nodeType="clickEffect">
                                  <p:stCondLst>
                                    <p:cond delay="0"/>
                                  </p:stCondLst>
                                  <p:childTnLst>
                                    <p:set>
                                      <p:cBhvr>
                                        <p:cTn id="56" dur="1" fill="hold">
                                          <p:stCondLst>
                                            <p:cond delay="0"/>
                                          </p:stCondLst>
                                        </p:cTn>
                                        <p:tgtEl>
                                          <p:spTgt spid="30"/>
                                        </p:tgtEl>
                                        <p:attrNameLst>
                                          <p:attrName>style.visibility</p:attrName>
                                        </p:attrNameLst>
                                      </p:cBhvr>
                                      <p:to>
                                        <p:strVal val="visible"/>
                                      </p:to>
                                    </p:set>
                                    <p:anim to="" calcmode="lin" valueType="num">
                                      <p:cBhvr>
                                        <p:cTn id="57" dur="1" fill="hold"/>
                                        <p:tgtEl>
                                          <p:spTgt spid="30"/>
                                        </p:tgtEl>
                                      </p:cBhvr>
                                    </p:anim>
                                  </p:childTnLst>
                                </p:cTn>
                              </p:par>
                            </p:childTnLst>
                          </p:cTn>
                        </p:par>
                      </p:childTnLst>
                    </p:cTn>
                  </p:par>
                  <p:par>
                    <p:cTn id="58" fill="hold">
                      <p:stCondLst>
                        <p:cond delay="indefinite"/>
                      </p:stCondLst>
                      <p:childTnLst>
                        <p:par>
                          <p:cTn id="59" fill="hold">
                            <p:stCondLst>
                              <p:cond delay="0"/>
                            </p:stCondLst>
                            <p:childTnLst>
                              <p:par>
                                <p:cTn id="60" presetID="24" presetClass="entr" presetSubtype="0" fill="hold" grpId="0" nodeType="clickEffect">
                                  <p:stCondLst>
                                    <p:cond delay="0"/>
                                  </p:stCondLst>
                                  <p:childTnLst>
                                    <p:set>
                                      <p:cBhvr>
                                        <p:cTn id="61" dur="1" fill="hold">
                                          <p:stCondLst>
                                            <p:cond delay="0"/>
                                          </p:stCondLst>
                                        </p:cTn>
                                        <p:tgtEl>
                                          <p:spTgt spid="14"/>
                                        </p:tgtEl>
                                        <p:attrNameLst>
                                          <p:attrName>style.visibility</p:attrName>
                                        </p:attrNameLst>
                                      </p:cBhvr>
                                      <p:to>
                                        <p:strVal val="visible"/>
                                      </p:to>
                                    </p:set>
                                    <p:anim to="" calcmode="lin" valueType="num">
                                      <p:cBhvr>
                                        <p:cTn id="62" dur="1" fill="hold"/>
                                        <p:tgtEl>
                                          <p:spTgt spid="14"/>
                                        </p:tgtEl>
                                      </p:cBhvr>
                                    </p:anim>
                                  </p:childTnLst>
                                </p:cTn>
                              </p:par>
                            </p:childTnLst>
                          </p:cTn>
                        </p:par>
                      </p:childTnLst>
                    </p:cTn>
                  </p:par>
                  <p:par>
                    <p:cTn id="63" fill="hold">
                      <p:stCondLst>
                        <p:cond delay="indefinite"/>
                      </p:stCondLst>
                      <p:childTnLst>
                        <p:par>
                          <p:cTn id="64" fill="hold">
                            <p:stCondLst>
                              <p:cond delay="0"/>
                            </p:stCondLst>
                            <p:childTnLst>
                              <p:par>
                                <p:cTn id="65" presetID="24" presetClass="entr" presetSubtype="0" fill="hold" grpId="0" nodeType="clickEffect">
                                  <p:stCondLst>
                                    <p:cond delay="0"/>
                                  </p:stCondLst>
                                  <p:childTnLst>
                                    <p:set>
                                      <p:cBhvr>
                                        <p:cTn id="66" dur="1" fill="hold">
                                          <p:stCondLst>
                                            <p:cond delay="0"/>
                                          </p:stCondLst>
                                        </p:cTn>
                                        <p:tgtEl>
                                          <p:spTgt spid="29"/>
                                        </p:tgtEl>
                                        <p:attrNameLst>
                                          <p:attrName>style.visibility</p:attrName>
                                        </p:attrNameLst>
                                      </p:cBhvr>
                                      <p:to>
                                        <p:strVal val="visible"/>
                                      </p:to>
                                    </p:set>
                                    <p:anim to="" calcmode="lin" valueType="num">
                                      <p:cBhvr>
                                        <p:cTn id="67" dur="1" fill="hold"/>
                                        <p:tgtEl>
                                          <p:spTgt spid="29"/>
                                        </p:tgtEl>
                                      </p:cBhvr>
                                    </p:anim>
                                  </p:childTnLst>
                                </p:cTn>
                              </p:par>
                            </p:childTnLst>
                          </p:cTn>
                        </p:par>
                      </p:childTnLst>
                    </p:cTn>
                  </p:par>
                  <p:par>
                    <p:cTn id="68" fill="hold">
                      <p:stCondLst>
                        <p:cond delay="indefinite"/>
                      </p:stCondLst>
                      <p:childTnLst>
                        <p:par>
                          <p:cTn id="69" fill="hold">
                            <p:stCondLst>
                              <p:cond delay="0"/>
                            </p:stCondLst>
                            <p:childTnLst>
                              <p:par>
                                <p:cTn id="70" presetID="24" presetClass="entr" presetSubtype="0" fill="hold" grpId="0" nodeType="clickEffect">
                                  <p:stCondLst>
                                    <p:cond delay="0"/>
                                  </p:stCondLst>
                                  <p:childTnLst>
                                    <p:set>
                                      <p:cBhvr>
                                        <p:cTn id="71" dur="1" fill="hold">
                                          <p:stCondLst>
                                            <p:cond delay="0"/>
                                          </p:stCondLst>
                                        </p:cTn>
                                        <p:tgtEl>
                                          <p:spTgt spid="23"/>
                                        </p:tgtEl>
                                        <p:attrNameLst>
                                          <p:attrName>style.visibility</p:attrName>
                                        </p:attrNameLst>
                                      </p:cBhvr>
                                      <p:to>
                                        <p:strVal val="visible"/>
                                      </p:to>
                                    </p:set>
                                    <p:anim to="" calcmode="lin" valueType="num">
                                      <p:cBhvr>
                                        <p:cTn id="72" dur="1" fill="hold"/>
                                        <p:tgtEl>
                                          <p:spTgt spid="23"/>
                                        </p:tgtEl>
                                      </p:cBhvr>
                                    </p:anim>
                                  </p:childTnLst>
                                </p:cTn>
                              </p:par>
                            </p:childTnLst>
                          </p:cTn>
                        </p:par>
                      </p:childTnLst>
                    </p:cTn>
                  </p:par>
                  <p:par>
                    <p:cTn id="73" fill="hold">
                      <p:stCondLst>
                        <p:cond delay="indefinite"/>
                      </p:stCondLst>
                      <p:childTnLst>
                        <p:par>
                          <p:cTn id="74" fill="hold">
                            <p:stCondLst>
                              <p:cond delay="0"/>
                            </p:stCondLst>
                            <p:childTnLst>
                              <p:par>
                                <p:cTn id="75" presetID="24" presetClass="entr" presetSubtype="0" fill="hold" grpId="0" nodeType="clickEffect">
                                  <p:stCondLst>
                                    <p:cond delay="0"/>
                                  </p:stCondLst>
                                  <p:childTnLst>
                                    <p:set>
                                      <p:cBhvr>
                                        <p:cTn id="76" dur="1" fill="hold">
                                          <p:stCondLst>
                                            <p:cond delay="0"/>
                                          </p:stCondLst>
                                        </p:cTn>
                                        <p:tgtEl>
                                          <p:spTgt spid="16"/>
                                        </p:tgtEl>
                                        <p:attrNameLst>
                                          <p:attrName>style.visibility</p:attrName>
                                        </p:attrNameLst>
                                      </p:cBhvr>
                                      <p:to>
                                        <p:strVal val="visible"/>
                                      </p:to>
                                    </p:set>
                                    <p:anim to="" calcmode="lin" valueType="num">
                                      <p:cBhvr>
                                        <p:cTn id="77" dur="1" fill="hold"/>
                                        <p:tgtEl>
                                          <p:spTgt spid="16"/>
                                        </p:tgtEl>
                                      </p:cBhvr>
                                    </p:anim>
                                  </p:childTnLst>
                                </p:cTn>
                              </p:par>
                            </p:childTnLst>
                          </p:cTn>
                        </p:par>
                      </p:childTnLst>
                    </p:cTn>
                  </p:par>
                  <p:par>
                    <p:cTn id="78" fill="hold">
                      <p:stCondLst>
                        <p:cond delay="indefinite"/>
                      </p:stCondLst>
                      <p:childTnLst>
                        <p:par>
                          <p:cTn id="79" fill="hold">
                            <p:stCondLst>
                              <p:cond delay="0"/>
                            </p:stCondLst>
                            <p:childTnLst>
                              <p:par>
                                <p:cTn id="80" presetID="24" presetClass="entr" presetSubtype="0" fill="hold" grpId="0" nodeType="clickEffect">
                                  <p:stCondLst>
                                    <p:cond delay="0"/>
                                  </p:stCondLst>
                                  <p:childTnLst>
                                    <p:set>
                                      <p:cBhvr>
                                        <p:cTn id="81" dur="1" fill="hold">
                                          <p:stCondLst>
                                            <p:cond delay="0"/>
                                          </p:stCondLst>
                                        </p:cTn>
                                        <p:tgtEl>
                                          <p:spTgt spid="26"/>
                                        </p:tgtEl>
                                        <p:attrNameLst>
                                          <p:attrName>style.visibility</p:attrName>
                                        </p:attrNameLst>
                                      </p:cBhvr>
                                      <p:to>
                                        <p:strVal val="visible"/>
                                      </p:to>
                                    </p:set>
                                    <p:anim to="" calcmode="lin" valueType="num">
                                      <p:cBhvr>
                                        <p:cTn id="82" dur="1" fill="hold"/>
                                        <p:tgtEl>
                                          <p:spTgt spid="26"/>
                                        </p:tgtEl>
                                      </p:cBhvr>
                                    </p:anim>
                                  </p:childTnLst>
                                </p:cTn>
                              </p:par>
                            </p:childTnLst>
                          </p:cTn>
                        </p:par>
                      </p:childTnLst>
                    </p:cTn>
                  </p:par>
                  <p:par>
                    <p:cTn id="83" fill="hold">
                      <p:stCondLst>
                        <p:cond delay="indefinite"/>
                      </p:stCondLst>
                      <p:childTnLst>
                        <p:par>
                          <p:cTn id="84" fill="hold">
                            <p:stCondLst>
                              <p:cond delay="0"/>
                            </p:stCondLst>
                            <p:childTnLst>
                              <p:par>
                                <p:cTn id="85" presetID="24" presetClass="entr" presetSubtype="0" fill="hold" grpId="0" nodeType="clickEffect">
                                  <p:stCondLst>
                                    <p:cond delay="0"/>
                                  </p:stCondLst>
                                  <p:childTnLst>
                                    <p:set>
                                      <p:cBhvr>
                                        <p:cTn id="86" dur="1" fill="hold">
                                          <p:stCondLst>
                                            <p:cond delay="0"/>
                                          </p:stCondLst>
                                        </p:cTn>
                                        <p:tgtEl>
                                          <p:spTgt spid="28"/>
                                        </p:tgtEl>
                                        <p:attrNameLst>
                                          <p:attrName>style.visibility</p:attrName>
                                        </p:attrNameLst>
                                      </p:cBhvr>
                                      <p:to>
                                        <p:strVal val="visible"/>
                                      </p:to>
                                    </p:set>
                                    <p:anim to="" calcmode="lin" valueType="num">
                                      <p:cBhvr>
                                        <p:cTn id="87" dur="1" fill="hold"/>
                                        <p:tgtEl>
                                          <p:spTgt spid="28"/>
                                        </p:tgtEl>
                                      </p:cBhvr>
                                    </p:anim>
                                  </p:childTnLst>
                                </p:cTn>
                              </p:par>
                            </p:childTnLst>
                          </p:cTn>
                        </p:par>
                      </p:childTnLst>
                    </p:cTn>
                  </p:par>
                  <p:par>
                    <p:cTn id="88" fill="hold">
                      <p:stCondLst>
                        <p:cond delay="indefinite"/>
                      </p:stCondLst>
                      <p:childTnLst>
                        <p:par>
                          <p:cTn id="89" fill="hold">
                            <p:stCondLst>
                              <p:cond delay="0"/>
                            </p:stCondLst>
                            <p:childTnLst>
                              <p:par>
                                <p:cTn id="90" presetID="24" presetClass="entr" presetSubtype="0" fill="hold" grpId="0" nodeType="clickEffect">
                                  <p:stCondLst>
                                    <p:cond delay="0"/>
                                  </p:stCondLst>
                                  <p:childTnLst>
                                    <p:set>
                                      <p:cBhvr>
                                        <p:cTn id="91" dur="1" fill="hold">
                                          <p:stCondLst>
                                            <p:cond delay="0"/>
                                          </p:stCondLst>
                                        </p:cTn>
                                        <p:tgtEl>
                                          <p:spTgt spid="2"/>
                                        </p:tgtEl>
                                        <p:attrNameLst>
                                          <p:attrName>style.visibility</p:attrName>
                                        </p:attrNameLst>
                                      </p:cBhvr>
                                      <p:to>
                                        <p:strVal val="visible"/>
                                      </p:to>
                                    </p:set>
                                    <p:anim to="" calcmode="lin" valueType="num">
                                      <p:cBhvr>
                                        <p:cTn id="92" dur="1" fill="hold"/>
                                        <p:tgtEl>
                                          <p:spTgt spid="2"/>
                                        </p:tgtEl>
                                      </p:cBhvr>
                                    </p:anim>
                                  </p:childTnLst>
                                </p:cTn>
                              </p:par>
                            </p:childTnLst>
                          </p:cTn>
                        </p:par>
                      </p:childTnLst>
                    </p:cTn>
                  </p:par>
                  <p:par>
                    <p:cTn id="93" fill="hold">
                      <p:stCondLst>
                        <p:cond delay="indefinite"/>
                      </p:stCondLst>
                      <p:childTnLst>
                        <p:par>
                          <p:cTn id="94" fill="hold">
                            <p:stCondLst>
                              <p:cond delay="0"/>
                            </p:stCondLst>
                            <p:childTnLst>
                              <p:par>
                                <p:cTn id="95" presetID="24" presetClass="entr" presetSubtype="0" fill="hold" grpId="0" nodeType="clickEffect">
                                  <p:stCondLst>
                                    <p:cond delay="0"/>
                                  </p:stCondLst>
                                  <p:childTnLst>
                                    <p:set>
                                      <p:cBhvr>
                                        <p:cTn id="96" dur="1" fill="hold">
                                          <p:stCondLst>
                                            <p:cond delay="0"/>
                                          </p:stCondLst>
                                        </p:cTn>
                                        <p:tgtEl>
                                          <p:spTgt spid="25"/>
                                        </p:tgtEl>
                                        <p:attrNameLst>
                                          <p:attrName>style.visibility</p:attrName>
                                        </p:attrNameLst>
                                      </p:cBhvr>
                                      <p:to>
                                        <p:strVal val="visible"/>
                                      </p:to>
                                    </p:set>
                                    <p:anim to="" calcmode="lin" valueType="num">
                                      <p:cBhvr>
                                        <p:cTn id="97" dur="1" fill="hold"/>
                                        <p:tgtEl>
                                          <p:spTgt spid="25"/>
                                        </p:tgtEl>
                                      </p:cBhvr>
                                    </p:anim>
                                  </p:childTnLst>
                                </p:cTn>
                              </p:par>
                            </p:childTnLst>
                          </p:cTn>
                        </p:par>
                      </p:childTnLst>
                    </p:cTn>
                  </p:par>
                  <p:par>
                    <p:cTn id="98" fill="hold">
                      <p:stCondLst>
                        <p:cond delay="indefinite"/>
                      </p:stCondLst>
                      <p:childTnLst>
                        <p:par>
                          <p:cTn id="99" fill="hold">
                            <p:stCondLst>
                              <p:cond delay="0"/>
                            </p:stCondLst>
                            <p:childTnLst>
                              <p:par>
                                <p:cTn id="100" presetID="24" presetClass="entr" presetSubtype="0" fill="hold" grpId="0" nodeType="clickEffect">
                                  <p:stCondLst>
                                    <p:cond delay="0"/>
                                  </p:stCondLst>
                                  <p:childTnLst>
                                    <p:set>
                                      <p:cBhvr>
                                        <p:cTn id="101" dur="1" fill="hold">
                                          <p:stCondLst>
                                            <p:cond delay="0"/>
                                          </p:stCondLst>
                                        </p:cTn>
                                        <p:tgtEl>
                                          <p:spTgt spid="12"/>
                                        </p:tgtEl>
                                        <p:attrNameLst>
                                          <p:attrName>style.visibility</p:attrName>
                                        </p:attrNameLst>
                                      </p:cBhvr>
                                      <p:to>
                                        <p:strVal val="visible"/>
                                      </p:to>
                                    </p:set>
                                    <p:anim to="" calcmode="lin" valueType="num">
                                      <p:cBhvr>
                                        <p:cTn id="102" dur="1" fill="hold"/>
                                        <p:tgtEl>
                                          <p:spTgt spid="12"/>
                                        </p:tgtEl>
                                      </p:cBhvr>
                                    </p:anim>
                                  </p:childTnLst>
                                </p:cTn>
                              </p:par>
                            </p:childTnLst>
                          </p:cTn>
                        </p:par>
                      </p:childTnLst>
                    </p:cTn>
                  </p:par>
                  <p:par>
                    <p:cTn id="103" fill="hold">
                      <p:stCondLst>
                        <p:cond delay="indefinite"/>
                      </p:stCondLst>
                      <p:childTnLst>
                        <p:par>
                          <p:cTn id="104" fill="hold">
                            <p:stCondLst>
                              <p:cond delay="0"/>
                            </p:stCondLst>
                            <p:childTnLst>
                              <p:par>
                                <p:cTn id="105" presetID="24" presetClass="entr" presetSubtype="0" fill="hold" grpId="0" nodeType="clickEffect">
                                  <p:stCondLst>
                                    <p:cond delay="0"/>
                                  </p:stCondLst>
                                  <p:childTnLst>
                                    <p:set>
                                      <p:cBhvr>
                                        <p:cTn id="106" dur="1" fill="hold">
                                          <p:stCondLst>
                                            <p:cond delay="0"/>
                                          </p:stCondLst>
                                        </p:cTn>
                                        <p:tgtEl>
                                          <p:spTgt spid="24"/>
                                        </p:tgtEl>
                                        <p:attrNameLst>
                                          <p:attrName>style.visibility</p:attrName>
                                        </p:attrNameLst>
                                      </p:cBhvr>
                                      <p:to>
                                        <p:strVal val="visible"/>
                                      </p:to>
                                    </p:set>
                                    <p:anim to="" calcmode="lin" valueType="num">
                                      <p:cBhvr>
                                        <p:cTn id="107" dur="1" fill="hold"/>
                                        <p:tgtEl>
                                          <p:spTgt spid="24"/>
                                        </p:tgtEl>
                                      </p:cBhvr>
                                    </p:anim>
                                  </p:childTnLst>
                                </p:cTn>
                              </p:par>
                            </p:childTnLst>
                          </p:cTn>
                        </p:par>
                      </p:childTnLst>
                    </p:cTn>
                  </p:par>
                  <p:par>
                    <p:cTn id="108" fill="hold">
                      <p:stCondLst>
                        <p:cond delay="indefinite"/>
                      </p:stCondLst>
                      <p:childTnLst>
                        <p:par>
                          <p:cTn id="109" fill="hold">
                            <p:stCondLst>
                              <p:cond delay="0"/>
                            </p:stCondLst>
                            <p:childTnLst>
                              <p:par>
                                <p:cTn id="110" presetID="24" presetClass="entr" presetSubtype="0" fill="hold" grpId="0" nodeType="clickEffect">
                                  <p:stCondLst>
                                    <p:cond delay="0"/>
                                  </p:stCondLst>
                                  <p:childTnLst>
                                    <p:set>
                                      <p:cBhvr>
                                        <p:cTn id="111" dur="1" fill="hold">
                                          <p:stCondLst>
                                            <p:cond delay="0"/>
                                          </p:stCondLst>
                                        </p:cTn>
                                        <p:tgtEl>
                                          <p:spTgt spid="19"/>
                                        </p:tgtEl>
                                        <p:attrNameLst>
                                          <p:attrName>style.visibility</p:attrName>
                                        </p:attrNameLst>
                                      </p:cBhvr>
                                      <p:to>
                                        <p:strVal val="visible"/>
                                      </p:to>
                                    </p:set>
                                    <p:anim to="" calcmode="lin" valueType="num">
                                      <p:cBhvr>
                                        <p:cTn id="112" dur="1" fill="hold"/>
                                        <p:tgtEl>
                                          <p:spTgt spid="19"/>
                                        </p:tgtEl>
                                      </p:cBhvr>
                                    </p:anim>
                                  </p:childTnLst>
                                </p:cTn>
                              </p:par>
                            </p:childTnLst>
                          </p:cTn>
                        </p:par>
                      </p:childTnLst>
                    </p:cTn>
                  </p:par>
                  <p:par>
                    <p:cTn id="113" fill="hold">
                      <p:stCondLst>
                        <p:cond delay="indefinite"/>
                      </p:stCondLst>
                      <p:childTnLst>
                        <p:par>
                          <p:cTn id="114" fill="hold">
                            <p:stCondLst>
                              <p:cond delay="0"/>
                            </p:stCondLst>
                            <p:childTnLst>
                              <p:par>
                                <p:cTn id="115" presetID="24" presetClass="entr" presetSubtype="0" fill="hold" grpId="0" nodeType="clickEffect">
                                  <p:stCondLst>
                                    <p:cond delay="0"/>
                                  </p:stCondLst>
                                  <p:childTnLst>
                                    <p:set>
                                      <p:cBhvr>
                                        <p:cTn id="116" dur="1" fill="hold">
                                          <p:stCondLst>
                                            <p:cond delay="0"/>
                                          </p:stCondLst>
                                        </p:cTn>
                                        <p:tgtEl>
                                          <p:spTgt spid="15"/>
                                        </p:tgtEl>
                                        <p:attrNameLst>
                                          <p:attrName>style.visibility</p:attrName>
                                        </p:attrNameLst>
                                      </p:cBhvr>
                                      <p:to>
                                        <p:strVal val="visible"/>
                                      </p:to>
                                    </p:set>
                                    <p:anim to="" calcmode="lin" valueType="num">
                                      <p:cBhvr>
                                        <p:cTn id="117" dur="1" fill="hold"/>
                                        <p:tgtEl>
                                          <p:spTgt spid="15"/>
                                        </p:tgtEl>
                                      </p:cBhvr>
                                    </p:anim>
                                  </p:childTnLst>
                                </p:cTn>
                              </p:par>
                            </p:childTnLst>
                          </p:cTn>
                        </p:par>
                      </p:childTnLst>
                    </p:cTn>
                  </p:par>
                  <p:par>
                    <p:cTn id="118" fill="hold">
                      <p:stCondLst>
                        <p:cond delay="indefinite"/>
                      </p:stCondLst>
                      <p:childTnLst>
                        <p:par>
                          <p:cTn id="119" fill="hold">
                            <p:stCondLst>
                              <p:cond delay="0"/>
                            </p:stCondLst>
                            <p:childTnLst>
                              <p:par>
                                <p:cTn id="120" presetID="24" presetClass="entr" presetSubtype="0" fill="hold" grpId="0" nodeType="clickEffect">
                                  <p:stCondLst>
                                    <p:cond delay="0"/>
                                  </p:stCondLst>
                                  <p:childTnLst>
                                    <p:set>
                                      <p:cBhvr>
                                        <p:cTn id="121" dur="1" fill="hold">
                                          <p:stCondLst>
                                            <p:cond delay="0"/>
                                          </p:stCondLst>
                                        </p:cTn>
                                        <p:tgtEl>
                                          <p:spTgt spid="31"/>
                                        </p:tgtEl>
                                        <p:attrNameLst>
                                          <p:attrName>style.visibility</p:attrName>
                                        </p:attrNameLst>
                                      </p:cBhvr>
                                      <p:to>
                                        <p:strVal val="visible"/>
                                      </p:to>
                                    </p:set>
                                    <p:anim to="" calcmode="lin" valueType="num">
                                      <p:cBhvr>
                                        <p:cTn id="122" dur="1" fill="hold"/>
                                        <p:tgtEl>
                                          <p:spTgt spid="31"/>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7" grpId="0"/>
      <p:bldP spid="11" grpId="0"/>
      <p:bldP spid="18" grpId="0"/>
      <p:bldP spid="34" grpId="0"/>
      <p:bldP spid="17" grpId="0"/>
      <p:bldP spid="13" grpId="0"/>
      <p:bldP spid="33" grpId="0"/>
      <p:bldP spid="22" grpId="0"/>
      <p:bldP spid="32" grpId="0"/>
      <p:bldP spid="30" grpId="0"/>
      <p:bldP spid="14" grpId="0"/>
      <p:bldP spid="29" grpId="0"/>
      <p:bldP spid="23" grpId="0"/>
      <p:bldP spid="16" grpId="0"/>
      <p:bldP spid="26" grpId="0"/>
      <p:bldP spid="28" grpId="0"/>
      <p:bldP spid="2" grpId="0"/>
      <p:bldP spid="25" grpId="0"/>
      <p:bldP spid="12" grpId="0"/>
      <p:bldP spid="24" grpId="0"/>
      <p:bldP spid="19" grpId="0"/>
      <p:bldP spid="15" grpId="0"/>
      <p:bldP spid="3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六边形 9"/>
          <p:cNvSpPr/>
          <p:nvPr/>
        </p:nvSpPr>
        <p:spPr>
          <a:xfrm>
            <a:off x="4190365" y="74930"/>
            <a:ext cx="3999865" cy="869315"/>
          </a:xfrm>
          <a:prstGeom prst="hexag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Line 8"/>
          <p:cNvSpPr/>
          <p:nvPr>
            <p:custDataLst>
              <p:tags r:id="rId1"/>
            </p:custDataLst>
          </p:nvPr>
        </p:nvSpPr>
        <p:spPr>
          <a:xfrm>
            <a:off x="0" y="492760"/>
            <a:ext cx="4264660" cy="18415"/>
          </a:xfrm>
          <a:prstGeom prst="line">
            <a:avLst/>
          </a:prstGeom>
          <a:ln w="57150" cap="flat" cmpd="sng">
            <a:solidFill>
              <a:schemeClr val="accent2">
                <a:lumMod val="75000"/>
              </a:schemeClr>
            </a:solidFill>
            <a:prstDash val="solid"/>
            <a:headEnd type="none" w="med" len="med"/>
            <a:tailEnd type="none" w="med" len="med"/>
          </a:ln>
        </p:spPr>
        <p:txBody>
          <a:bodyPr/>
          <a:lstStyle/>
          <a:p/>
        </p:txBody>
      </p:sp>
      <p:sp>
        <p:nvSpPr>
          <p:cNvPr id="14" name="Line 8"/>
          <p:cNvSpPr/>
          <p:nvPr>
            <p:custDataLst>
              <p:tags r:id="rId2"/>
            </p:custDataLst>
          </p:nvPr>
        </p:nvSpPr>
        <p:spPr>
          <a:xfrm flipV="1">
            <a:off x="8132445" y="508000"/>
            <a:ext cx="4059555" cy="17780"/>
          </a:xfrm>
          <a:prstGeom prst="line">
            <a:avLst/>
          </a:prstGeom>
          <a:ln w="57150" cap="flat" cmpd="sng">
            <a:solidFill>
              <a:schemeClr val="accent2">
                <a:lumMod val="75000"/>
              </a:schemeClr>
            </a:solidFill>
            <a:prstDash val="solid"/>
            <a:headEnd type="none" w="med" len="med"/>
            <a:tailEnd type="none" w="med" len="med"/>
          </a:ln>
        </p:spPr>
        <p:txBody>
          <a:bodyPr/>
          <a:lstStyle/>
          <a:p/>
        </p:txBody>
      </p:sp>
      <p:sp>
        <p:nvSpPr>
          <p:cNvPr id="4" name="文本框 3"/>
          <p:cNvSpPr txBox="1"/>
          <p:nvPr/>
        </p:nvSpPr>
        <p:spPr>
          <a:xfrm>
            <a:off x="4801235" y="72390"/>
            <a:ext cx="3125470" cy="891540"/>
          </a:xfrm>
          <a:prstGeom prst="rect">
            <a:avLst/>
          </a:prstGeom>
          <a:noFill/>
        </p:spPr>
        <p:txBody>
          <a:bodyPr wrap="square" rtlCol="0">
            <a:spAutoFit/>
          </a:bodyPr>
          <a:lstStyle/>
          <a:p>
            <a:r>
              <a:rPr lang="zh-CN" altLang="zh-CN" sz="5200" b="1">
                <a:solidFill>
                  <a:srgbClr val="FFFF00"/>
                </a:solidFill>
                <a:latin typeface="宋体" panose="02010600030101010101" pitchFamily="2" charset="-122"/>
                <a:ea typeface="宋体" panose="02010600030101010101" pitchFamily="2" charset="-122"/>
              </a:rPr>
              <a:t>课文内容</a:t>
            </a:r>
            <a:endParaRPr lang="zh-CN" altLang="zh-CN" sz="5200" b="1">
              <a:solidFill>
                <a:srgbClr val="FFFF00"/>
              </a:solidFill>
              <a:latin typeface="宋体" panose="02010600030101010101" pitchFamily="2" charset="-122"/>
              <a:ea typeface="宋体" panose="02010600030101010101" pitchFamily="2" charset="-122"/>
            </a:endParaRPr>
          </a:p>
        </p:txBody>
      </p:sp>
      <p:sp>
        <p:nvSpPr>
          <p:cNvPr id="7" name="文本框 6"/>
          <p:cNvSpPr txBox="1"/>
          <p:nvPr>
            <p:custDataLst>
              <p:tags r:id="rId3"/>
            </p:custDataLst>
          </p:nvPr>
        </p:nvSpPr>
        <p:spPr>
          <a:xfrm>
            <a:off x="668020" y="735965"/>
            <a:ext cx="1933575" cy="583565"/>
          </a:xfrm>
          <a:prstGeom prst="rect">
            <a:avLst/>
          </a:prstGeom>
          <a:gradFill>
            <a:gsLst>
              <a:gs pos="0">
                <a:srgbClr val="FBFB11"/>
              </a:gs>
              <a:gs pos="100000">
                <a:srgbClr val="7ED631">
                  <a:alpha val="100000"/>
                </a:srgbClr>
              </a:gs>
              <a:gs pos="100000">
                <a:srgbClr val="00B050"/>
              </a:gs>
            </a:gsLst>
            <a:lin ang="5400000" scaled="0"/>
          </a:gradFill>
        </p:spPr>
        <p:txBody>
          <a:bodyPr wrap="square" rtlCol="0">
            <a:spAutoFit/>
          </a:bodyPr>
          <a:lstStyle/>
          <a:p>
            <a:pPr>
              <a:buClrTx/>
              <a:buSzTx/>
              <a:buFontTx/>
            </a:pPr>
            <a:r>
              <a:rPr lang="zh-CN" altLang="en-US" sz="3200" b="1">
                <a:latin typeface="楷体" panose="02010609060101010101" charset="-122"/>
                <a:ea typeface="楷体" panose="02010609060101010101" charset="-122"/>
                <a:sym typeface="+mn-ea"/>
              </a:rPr>
              <a:t>典题训练</a:t>
            </a:r>
            <a:endParaRPr lang="zh-CN" altLang="en-US" sz="3200" b="1">
              <a:latin typeface="楷体" panose="02010609060101010101" charset="-122"/>
              <a:ea typeface="楷体" panose="02010609060101010101" charset="-122"/>
              <a:sym typeface="+mn-ea"/>
            </a:endParaRPr>
          </a:p>
        </p:txBody>
      </p:sp>
      <p:sp>
        <p:nvSpPr>
          <p:cNvPr id="100" name="文本框 99"/>
          <p:cNvSpPr txBox="1"/>
          <p:nvPr>
            <p:custDataLst>
              <p:tags r:id="rId4"/>
            </p:custDataLst>
          </p:nvPr>
        </p:nvSpPr>
        <p:spPr>
          <a:xfrm>
            <a:off x="735330" y="1456055"/>
            <a:ext cx="10719435" cy="3933190"/>
          </a:xfrm>
          <a:prstGeom prst="rect">
            <a:avLst/>
          </a:prstGeom>
          <a:noFill/>
          <a:ln w="9525">
            <a:noFill/>
          </a:ln>
        </p:spPr>
        <p:txBody>
          <a:bodyPr wrap="square">
            <a:noAutofit/>
          </a:bodyPr>
          <a:lstStyle/>
          <a:p>
            <a:pPr indent="0">
              <a:lnSpc>
                <a:spcPct val="130000"/>
              </a:lnSpc>
            </a:pPr>
            <a:r>
              <a:rPr lang="zh-CN" sz="2200" b="1">
                <a:solidFill>
                  <a:srgbClr val="7030A0"/>
                </a:solidFill>
                <a:latin typeface="宋体" panose="02010600030101010101" pitchFamily="2" charset="-122"/>
                <a:ea typeface="宋体" panose="02010600030101010101" pitchFamily="2" charset="-122"/>
                <a:cs typeface="楷体" panose="02010609060101010101" charset="-122"/>
              </a:rPr>
              <a:t>题五：</a:t>
            </a:r>
            <a:r>
              <a:rPr sz="2200" b="1">
                <a:latin typeface="宋体" panose="02010600030101010101" pitchFamily="2" charset="-122"/>
                <a:ea typeface="宋体" panose="02010600030101010101" pitchFamily="2" charset="-122"/>
                <a:cs typeface="宋体" panose="02010600030101010101" pitchFamily="2" charset="-122"/>
              </a:rPr>
              <a:t>下列说法不正确的一项是（  </a:t>
            </a:r>
            <a:r>
              <a:rPr lang="en-US" sz="2200" b="1">
                <a:latin typeface="宋体" panose="02010600030101010101" pitchFamily="2" charset="-122"/>
                <a:ea typeface="宋体" panose="02010600030101010101" pitchFamily="2" charset="-122"/>
                <a:cs typeface="宋体" panose="02010600030101010101" pitchFamily="2" charset="-122"/>
              </a:rPr>
              <a:t> </a:t>
            </a:r>
            <a:r>
              <a:rPr sz="2200" b="1">
                <a:latin typeface="宋体" panose="02010600030101010101" pitchFamily="2" charset="-122"/>
                <a:ea typeface="宋体" panose="02010600030101010101" pitchFamily="2" charset="-122"/>
                <a:cs typeface="宋体" panose="02010600030101010101" pitchFamily="2" charset="-122"/>
              </a:rPr>
              <a:t>  ）</a:t>
            </a:r>
            <a:endParaRPr sz="2200" b="1">
              <a:latin typeface="宋体" panose="02010600030101010101" pitchFamily="2" charset="-122"/>
              <a:ea typeface="宋体" panose="02010600030101010101" pitchFamily="2" charset="-122"/>
              <a:cs typeface="宋体" panose="02010600030101010101" pitchFamily="2" charset="-122"/>
            </a:endParaRPr>
          </a:p>
          <a:p>
            <a:pPr indent="0">
              <a:lnSpc>
                <a:spcPct val="130000"/>
              </a:lnSpc>
            </a:pPr>
            <a:r>
              <a:rPr lang="en-US" sz="2200" b="1">
                <a:latin typeface="宋体" panose="02010600030101010101" pitchFamily="2" charset="-122"/>
                <a:ea typeface="宋体" panose="02010600030101010101" pitchFamily="2" charset="-122"/>
                <a:cs typeface="宋体" panose="02010600030101010101" pitchFamily="2" charset="-122"/>
              </a:rPr>
              <a:t>     </a:t>
            </a:r>
            <a:r>
              <a:rPr sz="2200" b="1">
                <a:latin typeface="宋体" panose="02010600030101010101" pitchFamily="2" charset="-122"/>
                <a:ea typeface="宋体" panose="02010600030101010101" pitchFamily="2" charset="-122"/>
                <a:cs typeface="宋体" panose="02010600030101010101" pitchFamily="2" charset="-122"/>
              </a:rPr>
              <a:t>A．《最后一次讲演》中“人民的力量是要胜利的，真理是永远存在的”表达了作者对人民的强大力量和革命必胜的坚定信心。</a:t>
            </a:r>
            <a:endParaRPr sz="2200" b="1">
              <a:latin typeface="宋体" panose="02010600030101010101" pitchFamily="2" charset="-122"/>
              <a:ea typeface="宋体" panose="02010600030101010101" pitchFamily="2" charset="-122"/>
              <a:cs typeface="宋体" panose="02010600030101010101" pitchFamily="2" charset="-122"/>
            </a:endParaRPr>
          </a:p>
          <a:p>
            <a:pPr indent="0">
              <a:lnSpc>
                <a:spcPct val="130000"/>
              </a:lnSpc>
            </a:pPr>
            <a:r>
              <a:rPr lang="en-US" sz="2200" b="1">
                <a:latin typeface="宋体" panose="02010600030101010101" pitchFamily="2" charset="-122"/>
                <a:ea typeface="宋体" panose="02010600030101010101" pitchFamily="2" charset="-122"/>
                <a:cs typeface="宋体" panose="02010600030101010101" pitchFamily="2" charset="-122"/>
              </a:rPr>
              <a:t>     </a:t>
            </a:r>
            <a:r>
              <a:rPr sz="2200" b="1">
                <a:latin typeface="宋体" panose="02010600030101010101" pitchFamily="2" charset="-122"/>
                <a:ea typeface="宋体" panose="02010600030101010101" pitchFamily="2" charset="-122"/>
                <a:cs typeface="宋体" panose="02010600030101010101" pitchFamily="2" charset="-122"/>
              </a:rPr>
              <a:t>B．《应有格物致知精神》开头第一段就开门见山地交代了中心论点：中国学生应该怎样了解自然科学。</a:t>
            </a:r>
            <a:endParaRPr sz="2200" b="1">
              <a:latin typeface="宋体" panose="02010600030101010101" pitchFamily="2" charset="-122"/>
              <a:ea typeface="宋体" panose="02010600030101010101" pitchFamily="2" charset="-122"/>
              <a:cs typeface="宋体" panose="02010600030101010101" pitchFamily="2" charset="-122"/>
            </a:endParaRPr>
          </a:p>
          <a:p>
            <a:pPr indent="0">
              <a:lnSpc>
                <a:spcPct val="130000"/>
              </a:lnSpc>
            </a:pPr>
            <a:r>
              <a:rPr lang="en-US" sz="2200" b="1">
                <a:latin typeface="宋体" panose="02010600030101010101" pitchFamily="2" charset="-122"/>
                <a:ea typeface="宋体" panose="02010600030101010101" pitchFamily="2" charset="-122"/>
                <a:cs typeface="宋体" panose="02010600030101010101" pitchFamily="2" charset="-122"/>
              </a:rPr>
              <a:t>     </a:t>
            </a:r>
            <a:r>
              <a:rPr sz="2200" b="1">
                <a:latin typeface="宋体" panose="02010600030101010101" pitchFamily="2" charset="-122"/>
                <a:ea typeface="宋体" panose="02010600030101010101" pitchFamily="2" charset="-122"/>
                <a:cs typeface="宋体" panose="02010600030101010101" pitchFamily="2" charset="-122"/>
              </a:rPr>
              <a:t>C．演讲又叫讲演或演说，是指在公众场所，以有声语言为主要手段，以体态语言为辅助手段，进行宣传鼓动的一种语言交际活动。</a:t>
            </a:r>
            <a:endParaRPr sz="2200" b="1">
              <a:latin typeface="宋体" panose="02010600030101010101" pitchFamily="2" charset="-122"/>
              <a:ea typeface="宋体" panose="02010600030101010101" pitchFamily="2" charset="-122"/>
              <a:cs typeface="宋体" panose="02010600030101010101" pitchFamily="2" charset="-122"/>
            </a:endParaRPr>
          </a:p>
          <a:p>
            <a:pPr indent="0">
              <a:lnSpc>
                <a:spcPct val="130000"/>
              </a:lnSpc>
            </a:pPr>
            <a:r>
              <a:rPr lang="en-US" sz="2200" b="1">
                <a:latin typeface="宋体" panose="02010600030101010101" pitchFamily="2" charset="-122"/>
                <a:ea typeface="宋体" panose="02010600030101010101" pitchFamily="2" charset="-122"/>
                <a:cs typeface="宋体" panose="02010600030101010101" pitchFamily="2" charset="-122"/>
              </a:rPr>
              <a:t>     </a:t>
            </a:r>
            <a:r>
              <a:rPr sz="2200" b="1">
                <a:latin typeface="宋体" panose="02010600030101010101" pitchFamily="2" charset="-122"/>
                <a:ea typeface="宋体" panose="02010600030101010101" pitchFamily="2" charset="-122"/>
                <a:cs typeface="宋体" panose="02010600030101010101" pitchFamily="2" charset="-122"/>
              </a:rPr>
              <a:t>D．在《我一生中的重要抉择》中，用语亲切自然，关于太阳的比喻、关于名人和凡人的区别等说法都非常幽默，有效地拉近了与听众的距离。</a:t>
            </a:r>
            <a:endParaRPr sz="2200" b="1">
              <a:latin typeface="宋体" panose="02010600030101010101" pitchFamily="2" charset="-122"/>
              <a:ea typeface="宋体" panose="02010600030101010101" pitchFamily="2" charset="-122"/>
              <a:cs typeface="宋体" panose="02010600030101010101" pitchFamily="2" charset="-122"/>
            </a:endParaRPr>
          </a:p>
        </p:txBody>
      </p:sp>
      <p:sp>
        <p:nvSpPr>
          <p:cNvPr id="2" name="文本框 1"/>
          <p:cNvSpPr txBox="1"/>
          <p:nvPr/>
        </p:nvSpPr>
        <p:spPr>
          <a:xfrm>
            <a:off x="5174615" y="1479550"/>
            <a:ext cx="504190" cy="478790"/>
          </a:xfrm>
          <a:prstGeom prst="rect">
            <a:avLst/>
          </a:prstGeom>
          <a:noFill/>
          <a:ln w="9525">
            <a:noFill/>
          </a:ln>
        </p:spPr>
        <p:txBody>
          <a:bodyPr wrap="square">
            <a:noAutofit/>
          </a:bodyPr>
          <a:lstStyle/>
          <a:p>
            <a:pPr indent="0"/>
            <a:r>
              <a:rPr lang="en-US" sz="2800" b="0">
                <a:solidFill>
                  <a:srgbClr val="FF0000"/>
                </a:solidFill>
                <a:latin typeface="Times New Roman" panose="02020603050405020304" charset="0"/>
                <a:ea typeface="宋体" panose="02010600030101010101" pitchFamily="2" charset="-122"/>
              </a:rPr>
              <a:t>B</a:t>
            </a:r>
            <a:endParaRPr lang="en-US" altLang="en-US" sz="2800" b="0">
              <a:solidFill>
                <a:srgbClr val="FF0000"/>
              </a:solidFill>
              <a:latin typeface="Times New Roman" panose="02020603050405020304" charset="0"/>
              <a:ea typeface="宋体" panose="02010600030101010101" pitchFamily="2" charset="-122"/>
            </a:endParaRPr>
          </a:p>
        </p:txBody>
      </p:sp>
      <p:sp>
        <p:nvSpPr>
          <p:cNvPr id="3" name="文本框 2"/>
          <p:cNvSpPr txBox="1"/>
          <p:nvPr/>
        </p:nvSpPr>
        <p:spPr>
          <a:xfrm>
            <a:off x="814705" y="5544820"/>
            <a:ext cx="10630535" cy="946150"/>
          </a:xfrm>
          <a:prstGeom prst="rect">
            <a:avLst/>
          </a:prstGeom>
          <a:solidFill>
            <a:schemeClr val="accent2">
              <a:lumMod val="40000"/>
              <a:lumOff val="60000"/>
            </a:schemeClr>
          </a:solidFill>
          <a:ln w="9525">
            <a:noFill/>
          </a:ln>
        </p:spPr>
        <p:txBody>
          <a:bodyPr wrap="square">
            <a:noAutofit/>
          </a:bodyPr>
          <a:lstStyle/>
          <a:p>
            <a:pPr indent="0">
              <a:lnSpc>
                <a:spcPct val="120000"/>
              </a:lnSpc>
            </a:pPr>
            <a:r>
              <a:rPr lang="en-US" altLang="zh-CN" sz="2200" b="1">
                <a:latin typeface="楷体" panose="02010609060101010101" charset="-122"/>
                <a:ea typeface="楷体" panose="02010609060101010101" charset="-122"/>
                <a:cs typeface="楷体" panose="02010609060101010101" charset="-122"/>
              </a:rPr>
              <a:t> </a:t>
            </a:r>
            <a:r>
              <a:rPr lang="zh-CN" sz="2200" b="1">
                <a:solidFill>
                  <a:srgbClr val="FF0000"/>
                </a:solidFill>
                <a:latin typeface="楷体" panose="02010609060101010101" charset="-122"/>
                <a:ea typeface="楷体" panose="02010609060101010101" charset="-122"/>
                <a:cs typeface="楷体" panose="02010609060101010101" charset="-122"/>
              </a:rPr>
              <a:t>【解析】</a:t>
            </a:r>
            <a:endParaRPr lang="zh-CN" sz="2200" b="1">
              <a:solidFill>
                <a:srgbClr val="FF0000"/>
              </a:solidFill>
              <a:latin typeface="楷体" panose="02010609060101010101" charset="-122"/>
              <a:ea typeface="楷体" panose="02010609060101010101" charset="-122"/>
              <a:cs typeface="楷体" panose="02010609060101010101" charset="-122"/>
            </a:endParaRPr>
          </a:p>
          <a:p>
            <a:pPr indent="0">
              <a:lnSpc>
                <a:spcPct val="120000"/>
              </a:lnSpc>
            </a:pPr>
            <a:r>
              <a:rPr lang="zh-CN" sz="2200" b="1">
                <a:solidFill>
                  <a:srgbClr val="FF0000"/>
                </a:solidFill>
                <a:latin typeface="楷体" panose="02010609060101010101" charset="-122"/>
                <a:ea typeface="楷体" panose="02010609060101010101" charset="-122"/>
                <a:cs typeface="楷体" panose="02010609060101010101" charset="-122"/>
              </a:rPr>
              <a:t> </a:t>
            </a:r>
            <a:r>
              <a:rPr lang="en-US" altLang="zh-CN" sz="2200" b="1">
                <a:solidFill>
                  <a:srgbClr val="FF0000"/>
                </a:solidFill>
                <a:latin typeface="楷体" panose="02010609060101010101" charset="-122"/>
                <a:ea typeface="楷体" panose="02010609060101010101" charset="-122"/>
                <a:cs typeface="楷体" panose="02010609060101010101" charset="-122"/>
              </a:rPr>
              <a:t>   </a:t>
            </a:r>
            <a:r>
              <a:rPr sz="2200" b="1">
                <a:solidFill>
                  <a:srgbClr val="0070C0"/>
                </a:solidFill>
                <a:ea typeface="楷体" panose="02010609060101010101" charset="-122"/>
              </a:rPr>
              <a:t>B项表述不正确，文章第一段开门见山地交代了自己论述的话题，不是中心论点。</a:t>
            </a:r>
            <a:endParaRPr sz="2200" b="1">
              <a:solidFill>
                <a:srgbClr val="0070C0"/>
              </a:solidFill>
              <a:ea typeface="楷体" panose="02010609060101010101" charset="-122"/>
            </a:endParaRPr>
          </a:p>
        </p:txBody>
      </p:sp>
    </p:spTree>
    <p:custDataLst>
      <p:tags r:id="rId5"/>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to="" calcmode="lin" valueType="num">
                                      <p:cBhvr>
                                        <p:cTn id="7" dur="1" fill="hold"/>
                                        <p:tgtEl>
                                          <p:spTgt spid="3"/>
                                        </p:tgtEl>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to="" calcmode="lin" valueType="num">
                                      <p:cBhvr>
                                        <p:cTn id="12" dur="1" fill="hold"/>
                                        <p:tgtEl>
                                          <p:spTgt spid="2"/>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六边形 9"/>
          <p:cNvSpPr/>
          <p:nvPr/>
        </p:nvSpPr>
        <p:spPr>
          <a:xfrm>
            <a:off x="4190365" y="74930"/>
            <a:ext cx="3999865" cy="869315"/>
          </a:xfrm>
          <a:prstGeom prst="hexag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Line 8"/>
          <p:cNvSpPr/>
          <p:nvPr>
            <p:custDataLst>
              <p:tags r:id="rId1"/>
            </p:custDataLst>
          </p:nvPr>
        </p:nvSpPr>
        <p:spPr>
          <a:xfrm>
            <a:off x="0" y="492760"/>
            <a:ext cx="4264660" cy="18415"/>
          </a:xfrm>
          <a:prstGeom prst="line">
            <a:avLst/>
          </a:prstGeom>
          <a:ln w="57150" cap="flat" cmpd="sng">
            <a:solidFill>
              <a:schemeClr val="accent2">
                <a:lumMod val="75000"/>
              </a:schemeClr>
            </a:solidFill>
            <a:prstDash val="solid"/>
            <a:headEnd type="none" w="med" len="med"/>
            <a:tailEnd type="none" w="med" len="med"/>
          </a:ln>
        </p:spPr>
        <p:txBody>
          <a:bodyPr/>
          <a:lstStyle/>
          <a:p/>
        </p:txBody>
      </p:sp>
      <p:sp>
        <p:nvSpPr>
          <p:cNvPr id="14" name="Line 8"/>
          <p:cNvSpPr/>
          <p:nvPr>
            <p:custDataLst>
              <p:tags r:id="rId2"/>
            </p:custDataLst>
          </p:nvPr>
        </p:nvSpPr>
        <p:spPr>
          <a:xfrm flipV="1">
            <a:off x="8132445" y="508000"/>
            <a:ext cx="4059555" cy="17780"/>
          </a:xfrm>
          <a:prstGeom prst="line">
            <a:avLst/>
          </a:prstGeom>
          <a:ln w="57150" cap="flat" cmpd="sng">
            <a:solidFill>
              <a:schemeClr val="accent2">
                <a:lumMod val="75000"/>
              </a:schemeClr>
            </a:solidFill>
            <a:prstDash val="solid"/>
            <a:headEnd type="none" w="med" len="med"/>
            <a:tailEnd type="none" w="med" len="med"/>
          </a:ln>
        </p:spPr>
        <p:txBody>
          <a:bodyPr/>
          <a:lstStyle/>
          <a:p/>
        </p:txBody>
      </p:sp>
      <p:sp>
        <p:nvSpPr>
          <p:cNvPr id="4" name="文本框 3"/>
          <p:cNvSpPr txBox="1"/>
          <p:nvPr/>
        </p:nvSpPr>
        <p:spPr>
          <a:xfrm>
            <a:off x="4801235" y="72390"/>
            <a:ext cx="3125470" cy="891540"/>
          </a:xfrm>
          <a:prstGeom prst="rect">
            <a:avLst/>
          </a:prstGeom>
          <a:noFill/>
        </p:spPr>
        <p:txBody>
          <a:bodyPr wrap="square" rtlCol="0">
            <a:spAutoFit/>
          </a:bodyPr>
          <a:lstStyle/>
          <a:p>
            <a:r>
              <a:rPr lang="zh-CN" altLang="zh-CN" sz="5200" b="1">
                <a:solidFill>
                  <a:srgbClr val="FFFF00"/>
                </a:solidFill>
                <a:latin typeface="宋体" panose="02010600030101010101" pitchFamily="2" charset="-122"/>
                <a:ea typeface="宋体" panose="02010600030101010101" pitchFamily="2" charset="-122"/>
              </a:rPr>
              <a:t>中考链接</a:t>
            </a:r>
            <a:endParaRPr lang="zh-CN" altLang="zh-CN" sz="5200" b="1">
              <a:solidFill>
                <a:srgbClr val="FFFF00"/>
              </a:solidFill>
              <a:latin typeface="宋体" panose="02010600030101010101" pitchFamily="2" charset="-122"/>
              <a:ea typeface="宋体" panose="02010600030101010101" pitchFamily="2" charset="-122"/>
            </a:endParaRPr>
          </a:p>
        </p:txBody>
      </p:sp>
      <p:sp>
        <p:nvSpPr>
          <p:cNvPr id="15" name="五边形 14"/>
          <p:cNvSpPr/>
          <p:nvPr>
            <p:custDataLst>
              <p:tags r:id="rId3"/>
            </p:custDataLst>
          </p:nvPr>
        </p:nvSpPr>
        <p:spPr>
          <a:xfrm>
            <a:off x="772160" y="1210945"/>
            <a:ext cx="2377440" cy="660400"/>
          </a:xfrm>
          <a:prstGeom prst="homePlate">
            <a:avLst/>
          </a:prstGeom>
          <a:gradFill>
            <a:gsLst>
              <a:gs pos="74000">
                <a:schemeClr val="accent1">
                  <a:lumMod val="60000"/>
                  <a:lumOff val="40000"/>
                </a:schemeClr>
              </a:gs>
              <a:gs pos="100000">
                <a:srgbClr val="034373"/>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a:solidFill>
                  <a:srgbClr val="FF0000"/>
                </a:solidFill>
                <a:latin typeface="楷体" panose="02010609060101010101" charset="-122"/>
                <a:ea typeface="楷体" panose="02010609060101010101" charset="-122"/>
              </a:rPr>
              <a:t>考点解说</a:t>
            </a:r>
            <a:endParaRPr lang="zh-CN" altLang="en-US" sz="3600" b="1">
              <a:solidFill>
                <a:srgbClr val="FF0000"/>
              </a:solidFill>
              <a:latin typeface="楷体" panose="02010609060101010101" charset="-122"/>
              <a:ea typeface="楷体" panose="02010609060101010101" charset="-122"/>
            </a:endParaRPr>
          </a:p>
        </p:txBody>
      </p:sp>
      <p:sp>
        <p:nvSpPr>
          <p:cNvPr id="3" name="文本框 2"/>
          <p:cNvSpPr txBox="1"/>
          <p:nvPr>
            <p:custDataLst>
              <p:tags r:id="rId4"/>
            </p:custDataLst>
          </p:nvPr>
        </p:nvSpPr>
        <p:spPr>
          <a:xfrm>
            <a:off x="772795" y="2570480"/>
            <a:ext cx="10840085" cy="3963670"/>
          </a:xfrm>
          <a:prstGeom prst="rect">
            <a:avLst/>
          </a:prstGeom>
          <a:solidFill>
            <a:schemeClr val="accent2">
              <a:lumMod val="20000"/>
              <a:lumOff val="80000"/>
            </a:schemeClr>
          </a:solidFill>
          <a:ln w="9525">
            <a:noFill/>
          </a:ln>
        </p:spPr>
        <p:txBody>
          <a:bodyPr wrap="square">
            <a:noAutofit/>
          </a:bodyPr>
          <a:lstStyle/>
          <a:p>
            <a:pPr indent="0">
              <a:lnSpc>
                <a:spcPct val="130000"/>
              </a:lnSpc>
            </a:pPr>
            <a:r>
              <a:rPr lang="en-US" altLang="zh-CN" sz="2800" b="1">
                <a:solidFill>
                  <a:srgbClr val="0030C0"/>
                </a:solidFill>
                <a:latin typeface="楷体" panose="02010609060101010101" charset="-122"/>
                <a:ea typeface="楷体" panose="02010609060101010101" charset="-122"/>
                <a:cs typeface="楷体" panose="02010609060101010101" charset="-122"/>
              </a:rPr>
              <a:t>    </a:t>
            </a:r>
            <a:r>
              <a:rPr sz="2800" b="1">
                <a:solidFill>
                  <a:srgbClr val="0030C0"/>
                </a:solidFill>
                <a:ea typeface="楷体" panose="02010609060101010101" charset="-122"/>
              </a:rPr>
              <a:t>开场白就是在活动展示、报告、开会、表演等开始时的一段与本次活动、报告、开会、表演等有关的话,有引人本题的作用。开场白针对特定听众,具有简洁明了、鼓动性强、针对性明确等特点。如《最后一次讲演》中的开场白“这几天,大家晓得,在昆明出现了历史上最卑劣最无耻的事情!”开门见山,直奔主题,吸引了听众的注意力。开场白作为中考考点之一,在历年中考中屡见不鲜</a:t>
            </a:r>
            <a:r>
              <a:rPr lang="zh-CN" sz="2800" b="1">
                <a:solidFill>
                  <a:srgbClr val="0030C0"/>
                </a:solidFill>
                <a:ea typeface="楷体" panose="02010609060101010101" charset="-122"/>
              </a:rPr>
              <a:t>。</a:t>
            </a:r>
            <a:r>
              <a:rPr lang="en-US" altLang="zh-CN" sz="2800" b="1">
                <a:solidFill>
                  <a:srgbClr val="0030C0"/>
                </a:solidFill>
                <a:ea typeface="楷体" panose="02010609060101010101" charset="-122"/>
              </a:rPr>
              <a:t>2023</a:t>
            </a:r>
            <a:r>
              <a:rPr lang="zh-CN" altLang="en-US" sz="2800" b="1">
                <a:solidFill>
                  <a:srgbClr val="0030C0"/>
                </a:solidFill>
                <a:ea typeface="楷体" panose="02010609060101010101" charset="-122"/>
              </a:rPr>
              <a:t>年重庆市中考</a:t>
            </a:r>
            <a:r>
              <a:rPr lang="en-US" altLang="zh-CN" sz="2800" b="1">
                <a:solidFill>
                  <a:srgbClr val="0030C0"/>
                </a:solidFill>
                <a:ea typeface="楷体" panose="02010609060101010101" charset="-122"/>
              </a:rPr>
              <a:t>B</a:t>
            </a:r>
            <a:r>
              <a:rPr lang="zh-CN" altLang="en-US" sz="2800" b="1">
                <a:solidFill>
                  <a:srgbClr val="0030C0"/>
                </a:solidFill>
                <a:ea typeface="楷体" panose="02010609060101010101" charset="-122"/>
              </a:rPr>
              <a:t>卷就考查了写开场白。</a:t>
            </a:r>
            <a:endParaRPr sz="2800" b="1">
              <a:solidFill>
                <a:srgbClr val="0030C0"/>
              </a:solidFill>
              <a:ea typeface="楷体" panose="02010609060101010101" charset="-122"/>
            </a:endParaRPr>
          </a:p>
          <a:p>
            <a:pPr indent="0">
              <a:lnSpc>
                <a:spcPct val="130000"/>
              </a:lnSpc>
            </a:pPr>
            <a:r>
              <a:rPr lang="en-US" sz="2800" b="1">
                <a:solidFill>
                  <a:srgbClr val="0030C0"/>
                </a:solidFill>
                <a:ea typeface="楷体" panose="02010609060101010101" charset="-122"/>
              </a:rPr>
              <a:t>       </a:t>
            </a:r>
            <a:endParaRPr lang="en-US" sz="2800" b="1">
              <a:solidFill>
                <a:srgbClr val="0030C0"/>
              </a:solidFill>
              <a:ea typeface="楷体" panose="02010609060101010101" charset="-122"/>
            </a:endParaRPr>
          </a:p>
        </p:txBody>
      </p:sp>
      <p:sp>
        <p:nvSpPr>
          <p:cNvPr id="17" name="文本框 16"/>
          <p:cNvSpPr txBox="1"/>
          <p:nvPr>
            <p:custDataLst>
              <p:tags r:id="rId5"/>
            </p:custDataLst>
          </p:nvPr>
        </p:nvSpPr>
        <p:spPr>
          <a:xfrm>
            <a:off x="4190365" y="1626870"/>
            <a:ext cx="3999865" cy="645160"/>
          </a:xfrm>
          <a:prstGeom prst="rect">
            <a:avLst/>
          </a:prstGeom>
          <a:gradFill>
            <a:gsLst>
              <a:gs pos="74000">
                <a:srgbClr val="F186AB"/>
              </a:gs>
              <a:gs pos="0">
                <a:srgbClr val="F4ADC5"/>
              </a:gs>
              <a:gs pos="100000">
                <a:srgbClr val="EE5F90"/>
              </a:gs>
            </a:gsLst>
            <a:lin ang="5400000" scaled="1"/>
          </a:gradFill>
        </p:spPr>
        <p:txBody>
          <a:bodyPr wrap="square" rtlCol="0">
            <a:spAutoFit/>
          </a:bodyPr>
          <a:lstStyle/>
          <a:p>
            <a:pPr algn="ctr">
              <a:buClrTx/>
              <a:buSzTx/>
              <a:buFontTx/>
            </a:pPr>
            <a:r>
              <a:rPr lang="zh-CN" altLang="en-US" sz="3600" b="1">
                <a:solidFill>
                  <a:srgbClr val="0070C0"/>
                </a:solidFill>
                <a:latin typeface="楷体" panose="02010609060101010101" charset="-122"/>
                <a:ea typeface="楷体" panose="02010609060101010101" charset="-122"/>
                <a:sym typeface="+mn-ea"/>
              </a:rPr>
              <a:t>写开场白</a:t>
            </a:r>
            <a:endParaRPr lang="zh-CN" altLang="en-US" sz="3600" b="1">
              <a:solidFill>
                <a:srgbClr val="0070C0"/>
              </a:solidFill>
              <a:latin typeface="楷体" panose="02010609060101010101" charset="-122"/>
              <a:ea typeface="楷体" panose="02010609060101010101" charset="-122"/>
              <a:sym typeface="+mn-ea"/>
            </a:endParaRPr>
          </a:p>
        </p:txBody>
      </p:sp>
    </p:spTree>
    <p:custDataLst>
      <p:tags r:id="rId6"/>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to="" calcmode="lin" valueType="num">
                                      <p:cBhvr>
                                        <p:cTn id="7" dur="1" fill="hold"/>
                                        <p:tgtEl>
                                          <p:spTgt spid="3"/>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六边形 9"/>
          <p:cNvSpPr/>
          <p:nvPr/>
        </p:nvSpPr>
        <p:spPr>
          <a:xfrm>
            <a:off x="4190365" y="74930"/>
            <a:ext cx="3999865" cy="869315"/>
          </a:xfrm>
          <a:prstGeom prst="hexag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Line 8"/>
          <p:cNvSpPr/>
          <p:nvPr>
            <p:custDataLst>
              <p:tags r:id="rId1"/>
            </p:custDataLst>
          </p:nvPr>
        </p:nvSpPr>
        <p:spPr>
          <a:xfrm>
            <a:off x="0" y="492760"/>
            <a:ext cx="4264660" cy="18415"/>
          </a:xfrm>
          <a:prstGeom prst="line">
            <a:avLst/>
          </a:prstGeom>
          <a:ln w="57150" cap="flat" cmpd="sng">
            <a:solidFill>
              <a:schemeClr val="accent2">
                <a:lumMod val="75000"/>
              </a:schemeClr>
            </a:solidFill>
            <a:prstDash val="solid"/>
            <a:headEnd type="none" w="med" len="med"/>
            <a:tailEnd type="none" w="med" len="med"/>
          </a:ln>
        </p:spPr>
        <p:txBody>
          <a:bodyPr/>
          <a:lstStyle/>
          <a:p/>
        </p:txBody>
      </p:sp>
      <p:sp>
        <p:nvSpPr>
          <p:cNvPr id="14" name="Line 8"/>
          <p:cNvSpPr/>
          <p:nvPr>
            <p:custDataLst>
              <p:tags r:id="rId2"/>
            </p:custDataLst>
          </p:nvPr>
        </p:nvSpPr>
        <p:spPr>
          <a:xfrm flipV="1">
            <a:off x="8132445" y="508000"/>
            <a:ext cx="4059555" cy="17780"/>
          </a:xfrm>
          <a:prstGeom prst="line">
            <a:avLst/>
          </a:prstGeom>
          <a:ln w="57150" cap="flat" cmpd="sng">
            <a:solidFill>
              <a:schemeClr val="accent2">
                <a:lumMod val="75000"/>
              </a:schemeClr>
            </a:solidFill>
            <a:prstDash val="solid"/>
            <a:headEnd type="none" w="med" len="med"/>
            <a:tailEnd type="none" w="med" len="med"/>
          </a:ln>
        </p:spPr>
        <p:txBody>
          <a:bodyPr/>
          <a:lstStyle/>
          <a:p/>
        </p:txBody>
      </p:sp>
      <p:sp>
        <p:nvSpPr>
          <p:cNvPr id="4" name="文本框 3"/>
          <p:cNvSpPr txBox="1"/>
          <p:nvPr/>
        </p:nvSpPr>
        <p:spPr>
          <a:xfrm>
            <a:off x="4801235" y="72390"/>
            <a:ext cx="3125470" cy="891540"/>
          </a:xfrm>
          <a:prstGeom prst="rect">
            <a:avLst/>
          </a:prstGeom>
          <a:noFill/>
        </p:spPr>
        <p:txBody>
          <a:bodyPr wrap="square" rtlCol="0">
            <a:spAutoFit/>
          </a:bodyPr>
          <a:lstStyle/>
          <a:p>
            <a:r>
              <a:rPr lang="zh-CN" altLang="zh-CN" sz="5200" b="1">
                <a:solidFill>
                  <a:srgbClr val="FFFF00"/>
                </a:solidFill>
                <a:latin typeface="宋体" panose="02010600030101010101" pitchFamily="2" charset="-122"/>
                <a:ea typeface="宋体" panose="02010600030101010101" pitchFamily="2" charset="-122"/>
              </a:rPr>
              <a:t>中考链接</a:t>
            </a:r>
            <a:endParaRPr lang="zh-CN" altLang="zh-CN" sz="5200" b="1">
              <a:solidFill>
                <a:srgbClr val="FFFF00"/>
              </a:solidFill>
              <a:latin typeface="宋体" panose="02010600030101010101" pitchFamily="2" charset="-122"/>
              <a:ea typeface="宋体" panose="02010600030101010101" pitchFamily="2" charset="-122"/>
            </a:endParaRPr>
          </a:p>
        </p:txBody>
      </p:sp>
      <p:sp>
        <p:nvSpPr>
          <p:cNvPr id="15" name="五边形 14"/>
          <p:cNvSpPr/>
          <p:nvPr>
            <p:custDataLst>
              <p:tags r:id="rId3"/>
            </p:custDataLst>
          </p:nvPr>
        </p:nvSpPr>
        <p:spPr>
          <a:xfrm>
            <a:off x="670560" y="1213485"/>
            <a:ext cx="2377440" cy="660400"/>
          </a:xfrm>
          <a:prstGeom prst="homePlate">
            <a:avLst/>
          </a:prstGeom>
          <a:gradFill>
            <a:gsLst>
              <a:gs pos="74000">
                <a:schemeClr val="accent1">
                  <a:lumMod val="60000"/>
                  <a:lumOff val="40000"/>
                </a:schemeClr>
              </a:gs>
              <a:gs pos="100000">
                <a:srgbClr val="034373"/>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a:solidFill>
                  <a:srgbClr val="FF0000"/>
                </a:solidFill>
                <a:latin typeface="楷体" panose="02010609060101010101" charset="-122"/>
                <a:ea typeface="楷体" panose="02010609060101010101" charset="-122"/>
              </a:rPr>
              <a:t>设问方式</a:t>
            </a:r>
            <a:endParaRPr lang="zh-CN" altLang="en-US" sz="3600" b="1">
              <a:solidFill>
                <a:srgbClr val="FF0000"/>
              </a:solidFill>
              <a:latin typeface="楷体" panose="02010609060101010101" charset="-122"/>
              <a:ea typeface="楷体" panose="02010609060101010101" charset="-122"/>
            </a:endParaRPr>
          </a:p>
        </p:txBody>
      </p:sp>
      <p:sp>
        <p:nvSpPr>
          <p:cNvPr id="3" name="文本框 2"/>
          <p:cNvSpPr txBox="1"/>
          <p:nvPr>
            <p:custDataLst>
              <p:tags r:id="rId4"/>
            </p:custDataLst>
          </p:nvPr>
        </p:nvSpPr>
        <p:spPr>
          <a:xfrm>
            <a:off x="943610" y="3199765"/>
            <a:ext cx="10156190" cy="2938145"/>
          </a:xfrm>
          <a:prstGeom prst="rect">
            <a:avLst/>
          </a:prstGeom>
          <a:solidFill>
            <a:schemeClr val="accent2">
              <a:lumMod val="20000"/>
              <a:lumOff val="80000"/>
            </a:schemeClr>
          </a:solidFill>
          <a:ln w="9525">
            <a:noFill/>
          </a:ln>
        </p:spPr>
        <p:txBody>
          <a:bodyPr wrap="square">
            <a:noAutofit/>
          </a:bodyPr>
          <a:lstStyle/>
          <a:p>
            <a:pPr indent="0">
              <a:lnSpc>
                <a:spcPct val="160000"/>
              </a:lnSpc>
            </a:pPr>
            <a:r>
              <a:rPr lang="en-US" altLang="zh-CN" sz="2600" b="1">
                <a:latin typeface="楷体" panose="02010609060101010101" charset="-122"/>
                <a:ea typeface="楷体" panose="02010609060101010101" charset="-122"/>
                <a:cs typeface="楷体" panose="02010609060101010101" charset="-122"/>
              </a:rPr>
              <a:t>    </a:t>
            </a:r>
            <a:r>
              <a:rPr lang="zh-CN" sz="2800" b="1">
                <a:solidFill>
                  <a:srgbClr val="FF0000"/>
                </a:solidFill>
                <a:latin typeface="宋体" panose="02010600030101010101" pitchFamily="2" charset="-122"/>
                <a:ea typeface="宋体" panose="02010600030101010101" pitchFamily="2" charset="-122"/>
              </a:rPr>
              <a:t>常见设问方式：</a:t>
            </a:r>
            <a:endParaRPr lang="zh-CN" sz="2800" b="1">
              <a:solidFill>
                <a:srgbClr val="FF0000"/>
              </a:solidFill>
              <a:ea typeface="楷体" panose="02010609060101010101" charset="-122"/>
            </a:endParaRPr>
          </a:p>
          <a:p>
            <a:pPr indent="0">
              <a:lnSpc>
                <a:spcPct val="160000"/>
              </a:lnSpc>
            </a:pPr>
            <a:r>
              <a:rPr lang="en-US" sz="2800" b="1">
                <a:latin typeface="楷体" panose="02010609060101010101" charset="-122"/>
                <a:ea typeface="楷体" panose="02010609060101010101" charset="-122"/>
                <a:cs typeface="楷体" panose="02010609060101010101" charset="-122"/>
              </a:rPr>
              <a:t>    </a:t>
            </a:r>
            <a:r>
              <a:rPr sz="2800" b="1">
                <a:solidFill>
                  <a:srgbClr val="0030C0"/>
                </a:solidFill>
                <a:latin typeface="楷体" panose="02010609060101010101" charset="-122"/>
                <a:ea typeface="楷体" panose="02010609060101010101" charset="-122"/>
                <a:cs typeface="楷体" panose="02010609060101010101" charset="-122"/>
              </a:rPr>
              <a:t>①请你为xx活动拟写一段开场白。</a:t>
            </a:r>
            <a:endParaRPr sz="2800" b="1">
              <a:solidFill>
                <a:srgbClr val="0030C0"/>
              </a:solidFill>
              <a:latin typeface="楷体" panose="02010609060101010101" charset="-122"/>
              <a:ea typeface="楷体" panose="02010609060101010101" charset="-122"/>
              <a:cs typeface="楷体" panose="02010609060101010101" charset="-122"/>
            </a:endParaRPr>
          </a:p>
          <a:p>
            <a:pPr indent="0">
              <a:lnSpc>
                <a:spcPct val="160000"/>
              </a:lnSpc>
            </a:pPr>
            <a:r>
              <a:rPr lang="en-US" sz="2800" b="1">
                <a:solidFill>
                  <a:srgbClr val="0030C0"/>
                </a:solidFill>
                <a:latin typeface="楷体" panose="02010609060101010101" charset="-122"/>
                <a:ea typeface="楷体" panose="02010609060101010101" charset="-122"/>
                <a:cs typeface="楷体" panose="02010609060101010101" charset="-122"/>
              </a:rPr>
              <a:t>    </a:t>
            </a:r>
            <a:r>
              <a:rPr sz="2800" b="1">
                <a:solidFill>
                  <a:srgbClr val="0030C0"/>
                </a:solidFill>
                <a:latin typeface="楷体" panose="02010609060101010101" charset="-122"/>
                <a:ea typeface="楷体" panose="02010609060101010101" charset="-122"/>
                <a:cs typeface="楷体" panose="02010609060101010101" charset="-122"/>
              </a:rPr>
              <a:t>②假如你是演讲者或主持人,请你根据活动内容,设计一段开场白。</a:t>
            </a:r>
            <a:endParaRPr sz="2800" b="1">
              <a:solidFill>
                <a:srgbClr val="0070C0"/>
              </a:solidFill>
              <a:latin typeface="楷体" panose="02010609060101010101" charset="-122"/>
              <a:ea typeface="楷体" panose="02010609060101010101" charset="-122"/>
              <a:cs typeface="楷体" panose="02010609060101010101" charset="-122"/>
            </a:endParaRPr>
          </a:p>
          <a:p>
            <a:pPr indent="0">
              <a:lnSpc>
                <a:spcPct val="160000"/>
              </a:lnSpc>
            </a:pPr>
            <a:endParaRPr sz="2800" b="1">
              <a:solidFill>
                <a:srgbClr val="0070C0"/>
              </a:solidFill>
              <a:latin typeface="楷体" panose="02010609060101010101" charset="-122"/>
              <a:ea typeface="楷体" panose="02010609060101010101" charset="-122"/>
              <a:cs typeface="楷体" panose="02010609060101010101" charset="-122"/>
            </a:endParaRPr>
          </a:p>
          <a:p>
            <a:pPr indent="0">
              <a:lnSpc>
                <a:spcPct val="160000"/>
              </a:lnSpc>
            </a:pPr>
            <a:r>
              <a:rPr lang="en-US" sz="2800" b="1">
                <a:solidFill>
                  <a:srgbClr val="0070C0"/>
                </a:solidFill>
                <a:latin typeface="楷体" panose="02010609060101010101" charset="-122"/>
                <a:ea typeface="楷体" panose="02010609060101010101" charset="-122"/>
                <a:cs typeface="楷体" panose="02010609060101010101" charset="-122"/>
              </a:rPr>
              <a:t>           </a:t>
            </a:r>
            <a:endParaRPr sz="2800" b="1">
              <a:solidFill>
                <a:srgbClr val="0070C0"/>
              </a:solidFill>
              <a:latin typeface="楷体" panose="02010609060101010101" charset="-122"/>
              <a:ea typeface="楷体" panose="02010609060101010101" charset="-122"/>
              <a:cs typeface="楷体" panose="02010609060101010101" charset="-122"/>
            </a:endParaRPr>
          </a:p>
        </p:txBody>
      </p:sp>
      <p:sp>
        <p:nvSpPr>
          <p:cNvPr id="5" name="文本框 4"/>
          <p:cNvSpPr txBox="1"/>
          <p:nvPr>
            <p:custDataLst>
              <p:tags r:id="rId5"/>
            </p:custDataLst>
          </p:nvPr>
        </p:nvSpPr>
        <p:spPr>
          <a:xfrm>
            <a:off x="4132580" y="2059305"/>
            <a:ext cx="3999865" cy="645160"/>
          </a:xfrm>
          <a:prstGeom prst="rect">
            <a:avLst/>
          </a:prstGeom>
          <a:gradFill>
            <a:gsLst>
              <a:gs pos="74000">
                <a:srgbClr val="F186AB"/>
              </a:gs>
              <a:gs pos="0">
                <a:srgbClr val="F4ADC5"/>
              </a:gs>
              <a:gs pos="100000">
                <a:srgbClr val="EE5F90"/>
              </a:gs>
            </a:gsLst>
            <a:lin ang="5400000" scaled="1"/>
          </a:gradFill>
        </p:spPr>
        <p:txBody>
          <a:bodyPr wrap="square" rtlCol="0">
            <a:spAutoFit/>
          </a:bodyPr>
          <a:lstStyle/>
          <a:p>
            <a:pPr algn="ctr">
              <a:buClrTx/>
              <a:buSzTx/>
              <a:buFontTx/>
            </a:pPr>
            <a:r>
              <a:rPr lang="zh-CN" altLang="en-US" sz="3600" b="1">
                <a:solidFill>
                  <a:srgbClr val="0070C0"/>
                </a:solidFill>
                <a:latin typeface="楷体" panose="02010609060101010101" charset="-122"/>
                <a:ea typeface="楷体" panose="02010609060101010101" charset="-122"/>
                <a:sym typeface="+mn-ea"/>
              </a:rPr>
              <a:t>写开场白</a:t>
            </a:r>
            <a:endParaRPr lang="zh-CN" altLang="en-US" sz="3600" b="1">
              <a:solidFill>
                <a:srgbClr val="0070C0"/>
              </a:solidFill>
              <a:latin typeface="楷体" panose="02010609060101010101" charset="-122"/>
              <a:ea typeface="楷体" panose="02010609060101010101" charset="-122"/>
              <a:sym typeface="+mn-ea"/>
            </a:endParaRPr>
          </a:p>
        </p:txBody>
      </p:sp>
    </p:spTree>
    <p:custDataLst>
      <p:tags r:id="rId6"/>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to="" calcmode="lin" valueType="num">
                                      <p:cBhvr>
                                        <p:cTn id="7" dur="1" fill="hold"/>
                                        <p:tgtEl>
                                          <p:spTgt spid="3"/>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六边形 9"/>
          <p:cNvSpPr/>
          <p:nvPr/>
        </p:nvSpPr>
        <p:spPr>
          <a:xfrm>
            <a:off x="4190365" y="74930"/>
            <a:ext cx="3999865" cy="869315"/>
          </a:xfrm>
          <a:prstGeom prst="hexag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Line 8"/>
          <p:cNvSpPr/>
          <p:nvPr>
            <p:custDataLst>
              <p:tags r:id="rId1"/>
            </p:custDataLst>
          </p:nvPr>
        </p:nvSpPr>
        <p:spPr>
          <a:xfrm>
            <a:off x="0" y="492760"/>
            <a:ext cx="4264660" cy="18415"/>
          </a:xfrm>
          <a:prstGeom prst="line">
            <a:avLst/>
          </a:prstGeom>
          <a:ln w="57150" cap="flat" cmpd="sng">
            <a:solidFill>
              <a:schemeClr val="accent2">
                <a:lumMod val="75000"/>
              </a:schemeClr>
            </a:solidFill>
            <a:prstDash val="solid"/>
            <a:headEnd type="none" w="med" len="med"/>
            <a:tailEnd type="none" w="med" len="med"/>
          </a:ln>
        </p:spPr>
        <p:txBody>
          <a:bodyPr/>
          <a:lstStyle/>
          <a:p/>
        </p:txBody>
      </p:sp>
      <p:sp>
        <p:nvSpPr>
          <p:cNvPr id="14" name="Line 8"/>
          <p:cNvSpPr/>
          <p:nvPr>
            <p:custDataLst>
              <p:tags r:id="rId2"/>
            </p:custDataLst>
          </p:nvPr>
        </p:nvSpPr>
        <p:spPr>
          <a:xfrm flipV="1">
            <a:off x="8132445" y="508000"/>
            <a:ext cx="4059555" cy="17780"/>
          </a:xfrm>
          <a:prstGeom prst="line">
            <a:avLst/>
          </a:prstGeom>
          <a:ln w="57150" cap="flat" cmpd="sng">
            <a:solidFill>
              <a:schemeClr val="accent2">
                <a:lumMod val="75000"/>
              </a:schemeClr>
            </a:solidFill>
            <a:prstDash val="solid"/>
            <a:headEnd type="none" w="med" len="med"/>
            <a:tailEnd type="none" w="med" len="med"/>
          </a:ln>
        </p:spPr>
        <p:txBody>
          <a:bodyPr/>
          <a:lstStyle/>
          <a:p/>
        </p:txBody>
      </p:sp>
      <p:sp>
        <p:nvSpPr>
          <p:cNvPr id="4" name="文本框 3"/>
          <p:cNvSpPr txBox="1"/>
          <p:nvPr/>
        </p:nvSpPr>
        <p:spPr>
          <a:xfrm>
            <a:off x="4801235" y="72390"/>
            <a:ext cx="3125470" cy="891540"/>
          </a:xfrm>
          <a:prstGeom prst="rect">
            <a:avLst/>
          </a:prstGeom>
          <a:noFill/>
        </p:spPr>
        <p:txBody>
          <a:bodyPr wrap="square" rtlCol="0">
            <a:spAutoFit/>
          </a:bodyPr>
          <a:lstStyle/>
          <a:p>
            <a:r>
              <a:rPr lang="zh-CN" altLang="zh-CN" sz="5200" b="1">
                <a:solidFill>
                  <a:srgbClr val="FFFF00"/>
                </a:solidFill>
                <a:latin typeface="宋体" panose="02010600030101010101" pitchFamily="2" charset="-122"/>
                <a:ea typeface="宋体" panose="02010600030101010101" pitchFamily="2" charset="-122"/>
              </a:rPr>
              <a:t>中考链接</a:t>
            </a:r>
            <a:endParaRPr lang="zh-CN" altLang="zh-CN" sz="5200" b="1">
              <a:solidFill>
                <a:srgbClr val="FFFF00"/>
              </a:solidFill>
              <a:latin typeface="宋体" panose="02010600030101010101" pitchFamily="2" charset="-122"/>
              <a:ea typeface="宋体" panose="02010600030101010101" pitchFamily="2" charset="-122"/>
            </a:endParaRPr>
          </a:p>
        </p:txBody>
      </p:sp>
      <p:sp>
        <p:nvSpPr>
          <p:cNvPr id="15" name="五边形 14"/>
          <p:cNvSpPr/>
          <p:nvPr>
            <p:custDataLst>
              <p:tags r:id="rId3"/>
            </p:custDataLst>
          </p:nvPr>
        </p:nvSpPr>
        <p:spPr>
          <a:xfrm>
            <a:off x="600710" y="1099185"/>
            <a:ext cx="2377440" cy="660400"/>
          </a:xfrm>
          <a:prstGeom prst="homePlate">
            <a:avLst/>
          </a:prstGeom>
          <a:gradFill>
            <a:gsLst>
              <a:gs pos="74000">
                <a:schemeClr val="accent1">
                  <a:lumMod val="60000"/>
                  <a:lumOff val="40000"/>
                </a:schemeClr>
              </a:gs>
              <a:gs pos="100000">
                <a:srgbClr val="034373"/>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a:solidFill>
                  <a:srgbClr val="FF0000"/>
                </a:solidFill>
                <a:latin typeface="楷体" panose="02010609060101010101" charset="-122"/>
                <a:ea typeface="楷体" panose="02010609060101010101" charset="-122"/>
              </a:rPr>
              <a:t>技法攻略</a:t>
            </a:r>
            <a:endParaRPr lang="zh-CN" altLang="en-US" sz="3600" b="1">
              <a:solidFill>
                <a:srgbClr val="FF0000"/>
              </a:solidFill>
              <a:latin typeface="楷体" panose="02010609060101010101" charset="-122"/>
              <a:ea typeface="楷体" panose="02010609060101010101" charset="-122"/>
            </a:endParaRPr>
          </a:p>
        </p:txBody>
      </p:sp>
      <p:sp>
        <p:nvSpPr>
          <p:cNvPr id="3" name="文本框 2"/>
          <p:cNvSpPr txBox="1"/>
          <p:nvPr>
            <p:custDataLst>
              <p:tags r:id="rId4"/>
            </p:custDataLst>
          </p:nvPr>
        </p:nvSpPr>
        <p:spPr>
          <a:xfrm>
            <a:off x="600710" y="2687955"/>
            <a:ext cx="11049000" cy="3782060"/>
          </a:xfrm>
          <a:prstGeom prst="rect">
            <a:avLst/>
          </a:prstGeom>
          <a:solidFill>
            <a:schemeClr val="accent2">
              <a:lumMod val="20000"/>
              <a:lumOff val="80000"/>
            </a:schemeClr>
          </a:solidFill>
          <a:ln w="9525">
            <a:noFill/>
          </a:ln>
        </p:spPr>
        <p:txBody>
          <a:bodyPr wrap="square">
            <a:noAutofit/>
          </a:bodyPr>
          <a:lstStyle/>
          <a:p>
            <a:pPr indent="0">
              <a:lnSpc>
                <a:spcPct val="100000"/>
              </a:lnSpc>
            </a:pPr>
            <a:r>
              <a:rPr lang="en-US" altLang="zh-CN" sz="2400" b="1">
                <a:solidFill>
                  <a:srgbClr val="0070C0"/>
                </a:solidFill>
                <a:latin typeface="楷体" panose="02010609060101010101" charset="-122"/>
                <a:ea typeface="楷体" panose="02010609060101010101" charset="-122"/>
                <a:cs typeface="楷体" panose="02010609060101010101" charset="-122"/>
              </a:rPr>
              <a:t>    </a:t>
            </a:r>
            <a:r>
              <a:rPr lang="en-US" sz="2400" b="1">
                <a:solidFill>
                  <a:schemeClr val="accent1">
                    <a:lumMod val="75000"/>
                  </a:schemeClr>
                </a:solidFill>
                <a:ea typeface="楷体" panose="02010609060101010101" charset="-122"/>
              </a:rPr>
              <a:t> </a:t>
            </a:r>
            <a:r>
              <a:rPr sz="2400" b="1">
                <a:solidFill>
                  <a:schemeClr val="accent1">
                    <a:lumMod val="75000"/>
                  </a:schemeClr>
                </a:solidFill>
                <a:ea typeface="楷体" panose="02010609060101010101" charset="-122"/>
              </a:rPr>
              <a:t>1.要切合主题</a:t>
            </a:r>
            <a:endParaRPr sz="2400" b="1">
              <a:solidFill>
                <a:schemeClr val="accent1">
                  <a:lumMod val="75000"/>
                </a:schemeClr>
              </a:solidFill>
              <a:ea typeface="楷体" panose="02010609060101010101" charset="-122"/>
            </a:endParaRPr>
          </a:p>
          <a:p>
            <a:pPr indent="0">
              <a:lnSpc>
                <a:spcPct val="100000"/>
              </a:lnSpc>
            </a:pPr>
            <a:r>
              <a:rPr lang="en-US" sz="2400" b="1">
                <a:solidFill>
                  <a:schemeClr val="accent1">
                    <a:lumMod val="75000"/>
                  </a:schemeClr>
                </a:solidFill>
                <a:ea typeface="楷体" panose="02010609060101010101" charset="-122"/>
              </a:rPr>
              <a:t>       </a:t>
            </a:r>
            <a:r>
              <a:rPr sz="2400" b="1">
                <a:solidFill>
                  <a:schemeClr val="accent1">
                    <a:lumMod val="75000"/>
                  </a:schemeClr>
                </a:solidFill>
                <a:ea typeface="楷体" panose="02010609060101010101" charset="-122"/>
              </a:rPr>
              <a:t>本次讲话的主题是什么,要做到心中有数紧扣主题,或开门见山,直奔主题,或介绍背景,说明缘由,引领观众(听众)顺利进入情境,参与活动。</a:t>
            </a:r>
            <a:endParaRPr sz="2400" b="1">
              <a:solidFill>
                <a:schemeClr val="accent1">
                  <a:lumMod val="75000"/>
                </a:schemeClr>
              </a:solidFill>
              <a:ea typeface="楷体" panose="02010609060101010101" charset="-122"/>
            </a:endParaRPr>
          </a:p>
          <a:p>
            <a:pPr indent="0">
              <a:lnSpc>
                <a:spcPct val="100000"/>
              </a:lnSpc>
            </a:pPr>
            <a:r>
              <a:rPr lang="en-US" sz="2400" b="1">
                <a:solidFill>
                  <a:schemeClr val="accent1">
                    <a:lumMod val="75000"/>
                  </a:schemeClr>
                </a:solidFill>
                <a:ea typeface="楷体" panose="02010609060101010101" charset="-122"/>
              </a:rPr>
              <a:t>        </a:t>
            </a:r>
            <a:r>
              <a:rPr sz="2400" b="1">
                <a:solidFill>
                  <a:schemeClr val="accent1">
                    <a:lumMod val="75000"/>
                  </a:schemeClr>
                </a:solidFill>
                <a:ea typeface="楷体" panose="02010609060101010101" charset="-122"/>
              </a:rPr>
              <a:t>2.要有现场感</a:t>
            </a:r>
            <a:endParaRPr sz="2400" b="1">
              <a:solidFill>
                <a:schemeClr val="accent1">
                  <a:lumMod val="75000"/>
                </a:schemeClr>
              </a:solidFill>
              <a:ea typeface="楷体" panose="02010609060101010101" charset="-122"/>
            </a:endParaRPr>
          </a:p>
          <a:p>
            <a:pPr indent="0">
              <a:lnSpc>
                <a:spcPct val="100000"/>
              </a:lnSpc>
            </a:pPr>
            <a:r>
              <a:rPr lang="en-US" sz="2400" b="1">
                <a:solidFill>
                  <a:schemeClr val="accent1">
                    <a:lumMod val="75000"/>
                  </a:schemeClr>
                </a:solidFill>
                <a:ea typeface="楷体" panose="02010609060101010101" charset="-122"/>
              </a:rPr>
              <a:t>       </a:t>
            </a:r>
            <a:r>
              <a:rPr sz="2400" b="1">
                <a:solidFill>
                  <a:schemeClr val="accent1">
                    <a:lumMod val="75000"/>
                  </a:schemeClr>
                </a:solidFill>
                <a:ea typeface="楷体" panose="02010609060101010101" charset="-122"/>
              </a:rPr>
              <a:t>要有得体的称呼与问候语。要适当地渲染现场气氛,调动观众(听众)的情绪,可以通过提问互动,紧紧抓住观众(听众)的注意力。</a:t>
            </a:r>
            <a:endParaRPr sz="2400" b="1">
              <a:solidFill>
                <a:schemeClr val="accent1">
                  <a:lumMod val="75000"/>
                </a:schemeClr>
              </a:solidFill>
              <a:ea typeface="楷体" panose="02010609060101010101" charset="-122"/>
            </a:endParaRPr>
          </a:p>
          <a:p>
            <a:pPr indent="0">
              <a:lnSpc>
                <a:spcPct val="100000"/>
              </a:lnSpc>
            </a:pPr>
            <a:r>
              <a:rPr lang="en-US" sz="2400" b="1">
                <a:solidFill>
                  <a:schemeClr val="accent1">
                    <a:lumMod val="75000"/>
                  </a:schemeClr>
                </a:solidFill>
                <a:ea typeface="楷体" panose="02010609060101010101" charset="-122"/>
              </a:rPr>
              <a:t>        </a:t>
            </a:r>
            <a:r>
              <a:rPr sz="2400" b="1">
                <a:solidFill>
                  <a:schemeClr val="accent1">
                    <a:lumMod val="75000"/>
                  </a:schemeClr>
                </a:solidFill>
                <a:ea typeface="楷体" panose="02010609060101010101" charset="-122"/>
              </a:rPr>
              <a:t>3.要锤炼语言</a:t>
            </a:r>
            <a:endParaRPr sz="2400" b="1">
              <a:solidFill>
                <a:schemeClr val="accent1">
                  <a:lumMod val="75000"/>
                </a:schemeClr>
              </a:solidFill>
              <a:ea typeface="楷体" panose="02010609060101010101" charset="-122"/>
            </a:endParaRPr>
          </a:p>
          <a:p>
            <a:pPr indent="0">
              <a:lnSpc>
                <a:spcPct val="100000"/>
              </a:lnSpc>
            </a:pPr>
            <a:r>
              <a:rPr lang="en-US" sz="2400" b="1">
                <a:solidFill>
                  <a:schemeClr val="accent1">
                    <a:lumMod val="75000"/>
                  </a:schemeClr>
                </a:solidFill>
                <a:ea typeface="楷体" panose="02010609060101010101" charset="-122"/>
              </a:rPr>
              <a:t>       </a:t>
            </a:r>
            <a:r>
              <a:rPr sz="2400" b="1">
                <a:solidFill>
                  <a:schemeClr val="accent1">
                    <a:lumMod val="75000"/>
                  </a:schemeClr>
                </a:solidFill>
                <a:ea typeface="楷体" panose="02010609060101010101" charset="-122"/>
              </a:rPr>
              <a:t>开场白语言要简洁、生动、有感染力,可运用对偶、排比、引|用等修辞手法,给观众(听众)以强烈的听觉冲击,让他们心潮起伏,激情澎湃,产生迫不及待听下去的欲望。</a:t>
            </a:r>
            <a:r>
              <a:rPr lang="en-US" sz="2400" b="1">
                <a:solidFill>
                  <a:schemeClr val="accent1">
                    <a:lumMod val="75000"/>
                  </a:schemeClr>
                </a:solidFill>
                <a:ea typeface="楷体" panose="02010609060101010101" charset="-122"/>
              </a:rPr>
              <a:t>     </a:t>
            </a:r>
            <a:endParaRPr lang="en-US" sz="2400" b="1">
              <a:solidFill>
                <a:schemeClr val="accent1">
                  <a:lumMod val="75000"/>
                </a:schemeClr>
              </a:solidFill>
              <a:ea typeface="楷体" panose="02010609060101010101" charset="-122"/>
            </a:endParaRPr>
          </a:p>
        </p:txBody>
      </p:sp>
      <p:sp>
        <p:nvSpPr>
          <p:cNvPr id="5" name="文本框 4"/>
          <p:cNvSpPr txBox="1"/>
          <p:nvPr>
            <p:custDataLst>
              <p:tags r:id="rId5"/>
            </p:custDataLst>
          </p:nvPr>
        </p:nvSpPr>
        <p:spPr>
          <a:xfrm>
            <a:off x="4190365" y="1759585"/>
            <a:ext cx="3999865" cy="645160"/>
          </a:xfrm>
          <a:prstGeom prst="rect">
            <a:avLst/>
          </a:prstGeom>
          <a:gradFill>
            <a:gsLst>
              <a:gs pos="74000">
                <a:srgbClr val="F186AB"/>
              </a:gs>
              <a:gs pos="0">
                <a:srgbClr val="F4ADC5"/>
              </a:gs>
              <a:gs pos="100000">
                <a:srgbClr val="EE5F90"/>
              </a:gs>
            </a:gsLst>
            <a:lin ang="5400000" scaled="1"/>
          </a:gradFill>
        </p:spPr>
        <p:txBody>
          <a:bodyPr wrap="square" rtlCol="0">
            <a:spAutoFit/>
          </a:bodyPr>
          <a:lstStyle/>
          <a:p>
            <a:pPr algn="ctr">
              <a:buClrTx/>
              <a:buSzTx/>
              <a:buFontTx/>
            </a:pPr>
            <a:r>
              <a:rPr lang="zh-CN" altLang="en-US" sz="3600" b="1">
                <a:solidFill>
                  <a:srgbClr val="0070C0"/>
                </a:solidFill>
                <a:latin typeface="楷体" panose="02010609060101010101" charset="-122"/>
                <a:ea typeface="楷体" panose="02010609060101010101" charset="-122"/>
                <a:sym typeface="+mn-ea"/>
              </a:rPr>
              <a:t>写开场白</a:t>
            </a:r>
            <a:endParaRPr lang="zh-CN" altLang="en-US" sz="3600" b="1">
              <a:solidFill>
                <a:srgbClr val="0070C0"/>
              </a:solidFill>
              <a:latin typeface="楷体" panose="02010609060101010101" charset="-122"/>
              <a:ea typeface="楷体" panose="02010609060101010101" charset="-122"/>
              <a:sym typeface="+mn-ea"/>
            </a:endParaRPr>
          </a:p>
        </p:txBody>
      </p:sp>
    </p:spTree>
    <p:custDataLst>
      <p:tags r:id="rId6"/>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to="" calcmode="lin" valueType="num">
                                      <p:cBhvr>
                                        <p:cTn id="7" dur="1" fill="hold"/>
                                        <p:tgtEl>
                                          <p:spTgt spid="3"/>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六边形 9"/>
          <p:cNvSpPr/>
          <p:nvPr/>
        </p:nvSpPr>
        <p:spPr>
          <a:xfrm>
            <a:off x="4190365" y="74930"/>
            <a:ext cx="3999865" cy="869315"/>
          </a:xfrm>
          <a:prstGeom prst="hexag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Line 8"/>
          <p:cNvSpPr/>
          <p:nvPr>
            <p:custDataLst>
              <p:tags r:id="rId1"/>
            </p:custDataLst>
          </p:nvPr>
        </p:nvSpPr>
        <p:spPr>
          <a:xfrm>
            <a:off x="0" y="492760"/>
            <a:ext cx="4264660" cy="18415"/>
          </a:xfrm>
          <a:prstGeom prst="line">
            <a:avLst/>
          </a:prstGeom>
          <a:ln w="57150" cap="flat" cmpd="sng">
            <a:solidFill>
              <a:schemeClr val="accent2">
                <a:lumMod val="75000"/>
              </a:schemeClr>
            </a:solidFill>
            <a:prstDash val="solid"/>
            <a:headEnd type="none" w="med" len="med"/>
            <a:tailEnd type="none" w="med" len="med"/>
          </a:ln>
        </p:spPr>
        <p:txBody>
          <a:bodyPr/>
          <a:lstStyle/>
          <a:p/>
        </p:txBody>
      </p:sp>
      <p:sp>
        <p:nvSpPr>
          <p:cNvPr id="14" name="Line 8"/>
          <p:cNvSpPr/>
          <p:nvPr>
            <p:custDataLst>
              <p:tags r:id="rId2"/>
            </p:custDataLst>
          </p:nvPr>
        </p:nvSpPr>
        <p:spPr>
          <a:xfrm flipV="1">
            <a:off x="8132445" y="508000"/>
            <a:ext cx="4059555" cy="17780"/>
          </a:xfrm>
          <a:prstGeom prst="line">
            <a:avLst/>
          </a:prstGeom>
          <a:ln w="57150" cap="flat" cmpd="sng">
            <a:solidFill>
              <a:schemeClr val="accent2">
                <a:lumMod val="75000"/>
              </a:schemeClr>
            </a:solidFill>
            <a:prstDash val="solid"/>
            <a:headEnd type="none" w="med" len="med"/>
            <a:tailEnd type="none" w="med" len="med"/>
          </a:ln>
        </p:spPr>
        <p:txBody>
          <a:bodyPr/>
          <a:lstStyle/>
          <a:p/>
        </p:txBody>
      </p:sp>
      <p:sp>
        <p:nvSpPr>
          <p:cNvPr id="4" name="文本框 3"/>
          <p:cNvSpPr txBox="1"/>
          <p:nvPr/>
        </p:nvSpPr>
        <p:spPr>
          <a:xfrm>
            <a:off x="4801235" y="72390"/>
            <a:ext cx="3125470" cy="891540"/>
          </a:xfrm>
          <a:prstGeom prst="rect">
            <a:avLst/>
          </a:prstGeom>
          <a:noFill/>
        </p:spPr>
        <p:txBody>
          <a:bodyPr wrap="square" rtlCol="0">
            <a:spAutoFit/>
          </a:bodyPr>
          <a:lstStyle/>
          <a:p>
            <a:r>
              <a:rPr lang="zh-CN" altLang="zh-CN" sz="5200" b="1">
                <a:solidFill>
                  <a:srgbClr val="FFFF00"/>
                </a:solidFill>
                <a:latin typeface="宋体" panose="02010600030101010101" pitchFamily="2" charset="-122"/>
                <a:ea typeface="宋体" panose="02010600030101010101" pitchFamily="2" charset="-122"/>
              </a:rPr>
              <a:t>中考链接</a:t>
            </a:r>
            <a:endParaRPr lang="zh-CN" altLang="zh-CN" sz="5200" b="1">
              <a:solidFill>
                <a:srgbClr val="FFFF00"/>
              </a:solidFill>
              <a:latin typeface="宋体" panose="02010600030101010101" pitchFamily="2" charset="-122"/>
              <a:ea typeface="宋体" panose="02010600030101010101" pitchFamily="2" charset="-122"/>
            </a:endParaRPr>
          </a:p>
        </p:txBody>
      </p:sp>
      <p:sp>
        <p:nvSpPr>
          <p:cNvPr id="15" name="五边形 14"/>
          <p:cNvSpPr/>
          <p:nvPr>
            <p:custDataLst>
              <p:tags r:id="rId3"/>
            </p:custDataLst>
          </p:nvPr>
        </p:nvSpPr>
        <p:spPr>
          <a:xfrm>
            <a:off x="600710" y="1086485"/>
            <a:ext cx="2377440" cy="660400"/>
          </a:xfrm>
          <a:prstGeom prst="homePlate">
            <a:avLst/>
          </a:prstGeom>
          <a:gradFill>
            <a:gsLst>
              <a:gs pos="74000">
                <a:schemeClr val="accent1">
                  <a:lumMod val="60000"/>
                  <a:lumOff val="40000"/>
                </a:schemeClr>
              </a:gs>
              <a:gs pos="100000">
                <a:srgbClr val="034373"/>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a:solidFill>
                  <a:srgbClr val="FF0000"/>
                </a:solidFill>
                <a:latin typeface="楷体" panose="02010609060101010101" charset="-122"/>
                <a:ea typeface="楷体" panose="02010609060101010101" charset="-122"/>
              </a:rPr>
              <a:t>真题在线</a:t>
            </a:r>
            <a:endParaRPr lang="zh-CN" altLang="en-US" sz="3600" b="1">
              <a:solidFill>
                <a:srgbClr val="FF0000"/>
              </a:solidFill>
              <a:latin typeface="楷体" panose="02010609060101010101" charset="-122"/>
              <a:ea typeface="楷体" panose="02010609060101010101" charset="-122"/>
            </a:endParaRPr>
          </a:p>
        </p:txBody>
      </p:sp>
      <p:sp>
        <p:nvSpPr>
          <p:cNvPr id="3" name="文本框 2"/>
          <p:cNvSpPr txBox="1"/>
          <p:nvPr/>
        </p:nvSpPr>
        <p:spPr>
          <a:xfrm>
            <a:off x="600710" y="2122170"/>
            <a:ext cx="11151870" cy="4462145"/>
          </a:xfrm>
          <a:prstGeom prst="rect">
            <a:avLst/>
          </a:prstGeom>
          <a:solidFill>
            <a:schemeClr val="accent2">
              <a:lumMod val="20000"/>
              <a:lumOff val="80000"/>
            </a:schemeClr>
          </a:solidFill>
          <a:ln w="9525">
            <a:noFill/>
          </a:ln>
        </p:spPr>
        <p:txBody>
          <a:bodyPr wrap="square">
            <a:noAutofit/>
          </a:bodyPr>
          <a:lstStyle/>
          <a:p>
            <a:pPr indent="0" algn="l">
              <a:lnSpc>
                <a:spcPct val="110000"/>
              </a:lnSpc>
            </a:pPr>
            <a:r>
              <a:rPr lang="en-US" sz="2000" b="1">
                <a:solidFill>
                  <a:schemeClr val="tx1"/>
                </a:solidFill>
                <a:latin typeface="宋体" panose="02010600030101010101" pitchFamily="2" charset="-122"/>
                <a:ea typeface="宋体" panose="02010600030101010101" pitchFamily="2" charset="-122"/>
                <a:cs typeface="楷体" panose="02010609060101010101" charset="-122"/>
              </a:rPr>
              <a:t>    </a:t>
            </a:r>
            <a:r>
              <a:rPr sz="2200" b="1">
                <a:solidFill>
                  <a:schemeClr val="tx1"/>
                </a:solidFill>
                <a:latin typeface="宋体" panose="02010600030101010101" pitchFamily="2" charset="-122"/>
                <a:ea typeface="宋体" panose="02010600030101010101" pitchFamily="2" charset="-122"/>
                <a:cs typeface="楷体" panose="02010609060101010101" charset="-122"/>
              </a:rPr>
              <a:t>学校开展“文学部落”综合性学习活动，要举行课本剧展演，请你完成下列任务。</a:t>
            </a:r>
            <a:r>
              <a:rPr lang="en-US" sz="2200" b="1">
                <a:solidFill>
                  <a:schemeClr val="tx1"/>
                </a:solidFill>
                <a:ea typeface="楷体" panose="02010609060101010101" charset="-122"/>
              </a:rPr>
              <a:t> </a:t>
            </a:r>
            <a:endParaRPr lang="en-US" sz="2200" b="1">
              <a:solidFill>
                <a:schemeClr val="tx1"/>
              </a:solidFill>
              <a:ea typeface="楷体" panose="02010609060101010101" charset="-122"/>
            </a:endParaRPr>
          </a:p>
          <a:p>
            <a:pPr indent="0" algn="l">
              <a:lnSpc>
                <a:spcPct val="110000"/>
              </a:lnSpc>
            </a:pPr>
            <a:r>
              <a:rPr lang="en-US" sz="2200" b="1">
                <a:solidFill>
                  <a:schemeClr val="tx1"/>
                </a:solidFill>
                <a:ea typeface="楷体" panose="02010609060101010101" charset="-122"/>
              </a:rPr>
              <a:t>       你被选为展演活动的主持人，请写一段开场白。（要求：不超过100字） </a:t>
            </a:r>
            <a:endParaRPr lang="en-US" sz="2200" b="1">
              <a:solidFill>
                <a:schemeClr val="tx1"/>
              </a:solidFill>
              <a:ea typeface="楷体" panose="02010609060101010101" charset="-122"/>
            </a:endParaRPr>
          </a:p>
          <a:p>
            <a:pPr indent="0" algn="l">
              <a:lnSpc>
                <a:spcPct val="110000"/>
              </a:lnSpc>
            </a:pPr>
            <a:r>
              <a:rPr lang="en-US" altLang="zh-CN" sz="2200" b="1">
                <a:solidFill>
                  <a:srgbClr val="7030A0"/>
                </a:solidFill>
                <a:latin typeface="楷体" panose="02010609060101010101" charset="-122"/>
                <a:ea typeface="楷体" panose="02010609060101010101" charset="-122"/>
                <a:cs typeface="楷体" panose="02010609060101010101" charset="-122"/>
                <a:sym typeface="+mn-ea"/>
              </a:rPr>
              <a:t>    </a:t>
            </a:r>
            <a:r>
              <a:rPr lang="zh-CN" altLang="en-US" sz="2200" b="1">
                <a:solidFill>
                  <a:srgbClr val="7030A0"/>
                </a:solidFill>
                <a:latin typeface="楷体" panose="02010609060101010101" charset="-122"/>
                <a:ea typeface="楷体" panose="02010609060101010101" charset="-122"/>
                <a:cs typeface="楷体" panose="02010609060101010101" charset="-122"/>
                <a:sym typeface="+mn-ea"/>
              </a:rPr>
              <a:t>【答案】</a:t>
            </a:r>
            <a:r>
              <a:rPr lang="zh-CN" altLang="en-US" sz="2200" b="1" u="sng">
                <a:solidFill>
                  <a:srgbClr val="FF0000"/>
                </a:solidFill>
                <a:latin typeface="楷体" panose="02010609060101010101" charset="-122"/>
                <a:ea typeface="楷体" panose="02010609060101010101" charset="-122"/>
                <a:cs typeface="楷体" panose="02010609060101010101" charset="-122"/>
                <a:sym typeface="+mn-ea"/>
              </a:rPr>
              <a:t>示例：尊敬的各位观众，晚上好！今晚，我们将为您带来多样化的课本剧表演，让您体验不一样的视听盛宴。我们的演员们已经准备好了，让我们为他们鼓掌，参与到这一夜的表演中，享受这一份难得的感动吧</a:t>
            </a:r>
            <a:r>
              <a:rPr lang="zh-CN" altLang="en-US" sz="2200" b="1">
                <a:solidFill>
                  <a:srgbClr val="FF0000"/>
                </a:solidFill>
                <a:latin typeface="楷体" panose="02010609060101010101" charset="-122"/>
                <a:ea typeface="楷体" panose="02010609060101010101" charset="-122"/>
                <a:cs typeface="楷体" panose="02010609060101010101" charset="-122"/>
                <a:sym typeface="+mn-ea"/>
              </a:rPr>
              <a:t>。</a:t>
            </a:r>
            <a:endParaRPr lang="zh-CN" altLang="en-US" sz="2200" b="1">
              <a:solidFill>
                <a:srgbClr val="7030A0"/>
              </a:solidFill>
              <a:latin typeface="楷体" panose="02010609060101010101" charset="-122"/>
              <a:ea typeface="楷体" panose="02010609060101010101" charset="-122"/>
              <a:cs typeface="楷体" panose="02010609060101010101" charset="-122"/>
              <a:sym typeface="+mn-ea"/>
            </a:endParaRPr>
          </a:p>
          <a:p>
            <a:pPr indent="0" algn="l">
              <a:lnSpc>
                <a:spcPct val="110000"/>
              </a:lnSpc>
            </a:pPr>
            <a:r>
              <a:rPr lang="en-US" altLang="zh-CN" sz="2200" b="1">
                <a:solidFill>
                  <a:srgbClr val="7030A0"/>
                </a:solidFill>
                <a:latin typeface="楷体" panose="02010609060101010101" charset="-122"/>
                <a:ea typeface="楷体" panose="02010609060101010101" charset="-122"/>
                <a:cs typeface="楷体" panose="02010609060101010101" charset="-122"/>
                <a:sym typeface="+mn-ea"/>
              </a:rPr>
              <a:t>    </a:t>
            </a:r>
            <a:r>
              <a:rPr lang="zh-CN" altLang="en-US" sz="2200" b="1">
                <a:solidFill>
                  <a:srgbClr val="7030A0"/>
                </a:solidFill>
                <a:latin typeface="楷体" panose="02010609060101010101" charset="-122"/>
                <a:ea typeface="楷体" panose="02010609060101010101" charset="-122"/>
                <a:cs typeface="楷体" panose="02010609060101010101" charset="-122"/>
                <a:sym typeface="+mn-ea"/>
              </a:rPr>
              <a:t>【解析】</a:t>
            </a:r>
            <a:r>
              <a:rPr lang="zh-CN" altLang="en-US" sz="2200" b="1">
                <a:solidFill>
                  <a:srgbClr val="FF0000"/>
                </a:solidFill>
                <a:latin typeface="楷体" panose="02010609060101010101" charset="-122"/>
                <a:ea typeface="楷体" panose="02010609060101010101" charset="-122"/>
                <a:cs typeface="楷体" panose="02010609060101010101" charset="-122"/>
                <a:sym typeface="+mn-ea"/>
              </a:rPr>
              <a:t>本题考查拟写开场白。开场白一般要由称谓、问候语+开展活动的原因、目的或意义+导入语构成，拟写开场白时，要注意情景场合，语言要得体，表达要富有文采，能够营造氛围，引入活动。题干要求为课本剧展演活动设计一段开场白，内容围绕主题，注意字数限制。</a:t>
            </a:r>
            <a:endParaRPr lang="zh-CN" altLang="en-US" sz="2200" b="1">
              <a:solidFill>
                <a:srgbClr val="FF0000"/>
              </a:solidFill>
              <a:latin typeface="楷体" panose="02010609060101010101" charset="-122"/>
              <a:ea typeface="楷体" panose="02010609060101010101" charset="-122"/>
              <a:cs typeface="楷体" panose="02010609060101010101" charset="-122"/>
              <a:sym typeface="+mn-ea"/>
            </a:endParaRPr>
          </a:p>
          <a:p>
            <a:pPr indent="0" algn="l">
              <a:lnSpc>
                <a:spcPct val="110000"/>
              </a:lnSpc>
            </a:pPr>
            <a:r>
              <a:rPr lang="en-US" altLang="zh-CN" sz="2200" b="1">
                <a:solidFill>
                  <a:srgbClr val="FF0000"/>
                </a:solidFill>
                <a:latin typeface="楷体" panose="02010609060101010101" charset="-122"/>
                <a:ea typeface="楷体" panose="02010609060101010101" charset="-122"/>
                <a:cs typeface="楷体" panose="02010609060101010101" charset="-122"/>
                <a:sym typeface="+mn-ea"/>
              </a:rPr>
              <a:t>    </a:t>
            </a:r>
            <a:r>
              <a:rPr lang="zh-CN" altLang="en-US" sz="2200" b="1">
                <a:solidFill>
                  <a:srgbClr val="FF0000"/>
                </a:solidFill>
                <a:latin typeface="楷体" panose="02010609060101010101" charset="-122"/>
                <a:ea typeface="楷体" panose="02010609060101010101" charset="-122"/>
                <a:cs typeface="楷体" panose="02010609060101010101" charset="-122"/>
                <a:sym typeface="+mn-ea"/>
              </a:rPr>
              <a:t>示例：敬爱的老师、亲爱的同学：欢迎来到本学校的课本剧表演夜。这是一个学生们用心筹备和制作的活动，我们为此倍感自豪。我们希望你们能感受到每一位演员所表达出来的情感和情绪，享受这一美好的晚上！</a:t>
            </a:r>
            <a:endParaRPr lang="zh-CN" altLang="en-US" sz="2200" b="1">
              <a:solidFill>
                <a:srgbClr val="FF0000"/>
              </a:solidFill>
              <a:latin typeface="楷体" panose="02010609060101010101" charset="-122"/>
              <a:ea typeface="楷体" panose="02010609060101010101" charset="-122"/>
              <a:cs typeface="楷体" panose="02010609060101010101" charset="-122"/>
              <a:sym typeface="+mn-ea"/>
            </a:endParaRPr>
          </a:p>
          <a:p>
            <a:pPr indent="0" algn="l">
              <a:lnSpc>
                <a:spcPct val="90000"/>
              </a:lnSpc>
            </a:pPr>
            <a:endParaRPr lang="zh-CN" altLang="en-US" sz="2200" b="1">
              <a:solidFill>
                <a:srgbClr val="FF0000"/>
              </a:solidFill>
              <a:latin typeface="楷体" panose="02010609060101010101" charset="-122"/>
              <a:ea typeface="楷体" panose="02010609060101010101" charset="-122"/>
              <a:cs typeface="楷体" panose="02010609060101010101" charset="-122"/>
              <a:sym typeface="+mn-ea"/>
            </a:endParaRPr>
          </a:p>
        </p:txBody>
      </p:sp>
      <p:sp>
        <p:nvSpPr>
          <p:cNvPr id="5" name="文本框 4"/>
          <p:cNvSpPr txBox="1"/>
          <p:nvPr>
            <p:custDataLst>
              <p:tags r:id="rId4"/>
            </p:custDataLst>
          </p:nvPr>
        </p:nvSpPr>
        <p:spPr>
          <a:xfrm>
            <a:off x="4190365" y="1285240"/>
            <a:ext cx="3999865" cy="645160"/>
          </a:xfrm>
          <a:prstGeom prst="rect">
            <a:avLst/>
          </a:prstGeom>
          <a:gradFill>
            <a:gsLst>
              <a:gs pos="74000">
                <a:srgbClr val="F186AB"/>
              </a:gs>
              <a:gs pos="0">
                <a:srgbClr val="F4ADC5"/>
              </a:gs>
              <a:gs pos="100000">
                <a:srgbClr val="EE5F90"/>
              </a:gs>
            </a:gsLst>
            <a:lin ang="5400000" scaled="1"/>
          </a:gradFill>
        </p:spPr>
        <p:txBody>
          <a:bodyPr wrap="square" rtlCol="0">
            <a:spAutoFit/>
          </a:bodyPr>
          <a:lstStyle/>
          <a:p>
            <a:pPr algn="ctr">
              <a:buClrTx/>
              <a:buSzTx/>
              <a:buFontTx/>
            </a:pPr>
            <a:r>
              <a:rPr lang="zh-CN" altLang="en-US" sz="3600" b="1">
                <a:solidFill>
                  <a:srgbClr val="0070C0"/>
                </a:solidFill>
                <a:latin typeface="楷体" panose="02010609060101010101" charset="-122"/>
                <a:ea typeface="楷体" panose="02010609060101010101" charset="-122"/>
                <a:sym typeface="+mn-ea"/>
              </a:rPr>
              <a:t>写开场白</a:t>
            </a:r>
            <a:endParaRPr lang="zh-CN" altLang="en-US" sz="3600" b="1">
              <a:solidFill>
                <a:srgbClr val="0070C0"/>
              </a:solidFill>
              <a:latin typeface="楷体" panose="02010609060101010101" charset="-122"/>
              <a:ea typeface="楷体" panose="02010609060101010101" charset="-122"/>
              <a:sym typeface="+mn-ea"/>
            </a:endParaRPr>
          </a:p>
        </p:txBody>
      </p:sp>
    </p:spTree>
    <p:custDataLst>
      <p:tags r:id="rId5"/>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to="" calcmode="lin" valueType="num">
                                      <p:cBhvr>
                                        <p:cTn id="7" dur="1" fill="hold"/>
                                        <p:tgtEl>
                                          <p:spTgt spid="3"/>
                                        </p:tgtEl>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cBhvr>
                                    </p:anim>
                                  </p:childTnLst>
                                </p:cTn>
                              </p:par>
                              <p:par>
                                <p:cTn id="13" presetID="24" presetClass="entr" presetSubtype="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to="" calcmode="lin" valueType="num">
                                      <p:cBhvr>
                                        <p:cTn id="15" dur="1" fill="hold"/>
                                        <p:tgtEl>
                                          <p:spTgt spid="3">
                                            <p:txEl>
                                              <p:pRg st="1" end="1"/>
                                            </p:txEl>
                                          </p:spTgt>
                                        </p:tgtEl>
                                      </p:cBhvr>
                                    </p:anim>
                                  </p:childTnLst>
                                </p:cTn>
                              </p:par>
                            </p:childTnLst>
                          </p:cTn>
                        </p:par>
                      </p:childTnLst>
                    </p:cTn>
                  </p:par>
                  <p:par>
                    <p:cTn id="16" fill="hold">
                      <p:stCondLst>
                        <p:cond delay="indefinite"/>
                      </p:stCondLst>
                      <p:childTnLst>
                        <p:par>
                          <p:cTn id="17" fill="hold">
                            <p:stCondLst>
                              <p:cond delay="0"/>
                            </p:stCondLst>
                            <p:childTnLst>
                              <p:par>
                                <p:cTn id="18" presetID="24"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to="" calcmode="lin" valueType="num">
                                      <p:cBhvr>
                                        <p:cTn id="20" dur="1" fill="hold"/>
                                        <p:tgtEl>
                                          <p:spTgt spid="3">
                                            <p:txEl>
                                              <p:pRg st="2" end="2"/>
                                            </p:txEl>
                                          </p:spTgt>
                                        </p:tgtEl>
                                      </p:cBhvr>
                                    </p:anim>
                                  </p:childTnLst>
                                </p:cTn>
                              </p:par>
                            </p:childTnLst>
                          </p:cTn>
                        </p:par>
                      </p:childTnLst>
                    </p:cTn>
                  </p:par>
                  <p:par>
                    <p:cTn id="21" fill="hold">
                      <p:stCondLst>
                        <p:cond delay="indefinite"/>
                      </p:stCondLst>
                      <p:childTnLst>
                        <p:par>
                          <p:cTn id="22" fill="hold">
                            <p:stCondLst>
                              <p:cond delay="0"/>
                            </p:stCondLst>
                            <p:childTnLst>
                              <p:par>
                                <p:cTn id="23" presetID="24" presetClass="entr" presetSubtype="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to="" calcmode="lin" valueType="num">
                                      <p:cBhvr>
                                        <p:cTn id="25" dur="1" fill="hold"/>
                                        <p:tgtEl>
                                          <p:spTgt spid="3">
                                            <p:txEl>
                                              <p:pRg st="3" end="3"/>
                                            </p:txEl>
                                          </p:spTgt>
                                        </p:tgtEl>
                                      </p:cBhvr>
                                    </p:anim>
                                  </p:childTnLst>
                                </p:cTn>
                              </p:par>
                              <p:par>
                                <p:cTn id="26" presetID="24" presetClass="entr" presetSubtype="0" fill="hold" nodeType="with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to="" calcmode="lin" valueType="num">
                                      <p:cBhvr>
                                        <p:cTn id="28" dur="1" fill="hold"/>
                                        <p:tgtEl>
                                          <p:spTgt spid="3">
                                            <p:txEl>
                                              <p:pRg st="4" end="4"/>
                                            </p:txEl>
                                          </p:spTgt>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六边形 9"/>
          <p:cNvSpPr/>
          <p:nvPr/>
        </p:nvSpPr>
        <p:spPr>
          <a:xfrm>
            <a:off x="4190365" y="74930"/>
            <a:ext cx="3999865" cy="869315"/>
          </a:xfrm>
          <a:prstGeom prst="hexag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Line 8"/>
          <p:cNvSpPr/>
          <p:nvPr>
            <p:custDataLst>
              <p:tags r:id="rId1"/>
            </p:custDataLst>
          </p:nvPr>
        </p:nvSpPr>
        <p:spPr>
          <a:xfrm>
            <a:off x="0" y="492760"/>
            <a:ext cx="4264660" cy="18415"/>
          </a:xfrm>
          <a:prstGeom prst="line">
            <a:avLst/>
          </a:prstGeom>
          <a:ln w="57150" cap="flat" cmpd="sng">
            <a:solidFill>
              <a:schemeClr val="accent2">
                <a:lumMod val="75000"/>
              </a:schemeClr>
            </a:solidFill>
            <a:prstDash val="solid"/>
            <a:headEnd type="none" w="med" len="med"/>
            <a:tailEnd type="none" w="med" len="med"/>
          </a:ln>
        </p:spPr>
        <p:txBody>
          <a:bodyPr/>
          <a:lstStyle/>
          <a:p/>
        </p:txBody>
      </p:sp>
      <p:sp>
        <p:nvSpPr>
          <p:cNvPr id="14" name="Line 8"/>
          <p:cNvSpPr/>
          <p:nvPr>
            <p:custDataLst>
              <p:tags r:id="rId2"/>
            </p:custDataLst>
          </p:nvPr>
        </p:nvSpPr>
        <p:spPr>
          <a:xfrm flipV="1">
            <a:off x="8132445" y="508000"/>
            <a:ext cx="4059555" cy="17780"/>
          </a:xfrm>
          <a:prstGeom prst="line">
            <a:avLst/>
          </a:prstGeom>
          <a:ln w="57150" cap="flat" cmpd="sng">
            <a:solidFill>
              <a:schemeClr val="accent2">
                <a:lumMod val="75000"/>
              </a:schemeClr>
            </a:solidFill>
            <a:prstDash val="solid"/>
            <a:headEnd type="none" w="med" len="med"/>
            <a:tailEnd type="none" w="med" len="med"/>
          </a:ln>
        </p:spPr>
        <p:txBody>
          <a:bodyPr/>
          <a:lstStyle/>
          <a:p/>
        </p:txBody>
      </p:sp>
      <p:sp>
        <p:nvSpPr>
          <p:cNvPr id="4" name="文本框 3"/>
          <p:cNvSpPr txBox="1"/>
          <p:nvPr/>
        </p:nvSpPr>
        <p:spPr>
          <a:xfrm>
            <a:off x="4801235" y="72390"/>
            <a:ext cx="3125470" cy="891540"/>
          </a:xfrm>
          <a:prstGeom prst="rect">
            <a:avLst/>
          </a:prstGeom>
          <a:noFill/>
        </p:spPr>
        <p:txBody>
          <a:bodyPr wrap="square" rtlCol="0">
            <a:spAutoFit/>
          </a:bodyPr>
          <a:lstStyle/>
          <a:p>
            <a:r>
              <a:rPr lang="zh-CN" altLang="en-US" sz="5200" b="1">
                <a:solidFill>
                  <a:srgbClr val="FFFF00"/>
                </a:solidFill>
                <a:latin typeface="宋体" panose="02010600030101010101" pitchFamily="2" charset="-122"/>
                <a:ea typeface="宋体" panose="02010600030101010101" pitchFamily="2" charset="-122"/>
              </a:rPr>
              <a:t>积累拓展</a:t>
            </a:r>
            <a:endParaRPr lang="zh-CN" altLang="en-US" sz="5200" b="1">
              <a:solidFill>
                <a:srgbClr val="FFFF00"/>
              </a:solidFill>
              <a:latin typeface="宋体" panose="02010600030101010101" pitchFamily="2" charset="-122"/>
              <a:ea typeface="宋体" panose="02010600030101010101" pitchFamily="2" charset="-122"/>
            </a:endParaRPr>
          </a:p>
        </p:txBody>
      </p:sp>
      <p:sp>
        <p:nvSpPr>
          <p:cNvPr id="100" name="文本框 99"/>
          <p:cNvSpPr txBox="1"/>
          <p:nvPr>
            <p:custDataLst>
              <p:tags r:id="rId3"/>
            </p:custDataLst>
          </p:nvPr>
        </p:nvSpPr>
        <p:spPr>
          <a:xfrm>
            <a:off x="962660" y="1463040"/>
            <a:ext cx="10241915" cy="4808855"/>
          </a:xfrm>
          <a:prstGeom prst="rect">
            <a:avLst/>
          </a:prstGeom>
          <a:solidFill>
            <a:schemeClr val="accent2">
              <a:lumMod val="40000"/>
              <a:lumOff val="60000"/>
            </a:schemeClr>
          </a:solidFill>
          <a:ln w="9525">
            <a:noFill/>
          </a:ln>
        </p:spPr>
        <p:txBody>
          <a:bodyPr wrap="square">
            <a:noAutofit/>
          </a:bodyPr>
          <a:lstStyle/>
          <a:p>
            <a:pPr indent="0">
              <a:lnSpc>
                <a:spcPct val="140000"/>
              </a:lnSpc>
            </a:pPr>
            <a:r>
              <a:rPr sz="2200" b="1">
                <a:solidFill>
                  <a:srgbClr val="0030C0"/>
                </a:solidFill>
                <a:latin typeface="楷体" panose="02010609060101010101" charset="-122"/>
                <a:ea typeface="楷体" panose="02010609060101010101" charset="-122"/>
                <a:cs typeface="楷体" panose="02010609060101010101" charset="-122"/>
              </a:rPr>
              <a:t>1.生当作人杰，死亦为鬼雄。                             ——李清照[宋]</a:t>
            </a:r>
            <a:endParaRPr sz="2200" b="1">
              <a:solidFill>
                <a:srgbClr val="0030C0"/>
              </a:solidFill>
              <a:latin typeface="楷体" panose="02010609060101010101" charset="-122"/>
              <a:ea typeface="楷体" panose="02010609060101010101" charset="-122"/>
              <a:cs typeface="楷体" panose="02010609060101010101" charset="-122"/>
            </a:endParaRPr>
          </a:p>
          <a:p>
            <a:pPr indent="0">
              <a:lnSpc>
                <a:spcPct val="140000"/>
              </a:lnSpc>
            </a:pPr>
            <a:r>
              <a:rPr sz="2200" b="1">
                <a:solidFill>
                  <a:srgbClr val="0030C0"/>
                </a:solidFill>
                <a:latin typeface="楷体" panose="02010609060101010101" charset="-122"/>
                <a:ea typeface="楷体" panose="02010609060101010101" charset="-122"/>
                <a:cs typeface="楷体" panose="02010609060101010101" charset="-122"/>
              </a:rPr>
              <a:t>2.我自横刀向天笑，去留肝胆两昆仑。                     ——谭嗣同[清]</a:t>
            </a:r>
            <a:endParaRPr sz="2200" b="1">
              <a:solidFill>
                <a:srgbClr val="0030C0"/>
              </a:solidFill>
              <a:latin typeface="楷体" panose="02010609060101010101" charset="-122"/>
              <a:ea typeface="楷体" panose="02010609060101010101" charset="-122"/>
              <a:cs typeface="楷体" panose="02010609060101010101" charset="-122"/>
            </a:endParaRPr>
          </a:p>
          <a:p>
            <a:pPr indent="0">
              <a:lnSpc>
                <a:spcPct val="140000"/>
              </a:lnSpc>
            </a:pPr>
            <a:r>
              <a:rPr sz="2200" b="1">
                <a:solidFill>
                  <a:srgbClr val="0030C0"/>
                </a:solidFill>
                <a:latin typeface="楷体" panose="02010609060101010101" charset="-122"/>
                <a:ea typeface="楷体" panose="02010609060101010101" charset="-122"/>
                <a:cs typeface="楷体" panose="02010609060101010101" charset="-122"/>
              </a:rPr>
              <a:t>3.国破尚如此，我何惜此头。                             ——吉鸿昌[近代]</a:t>
            </a:r>
            <a:endParaRPr sz="2200" b="1">
              <a:solidFill>
                <a:srgbClr val="0030C0"/>
              </a:solidFill>
              <a:latin typeface="楷体" panose="02010609060101010101" charset="-122"/>
              <a:ea typeface="楷体" panose="02010609060101010101" charset="-122"/>
              <a:cs typeface="楷体" panose="02010609060101010101" charset="-122"/>
            </a:endParaRPr>
          </a:p>
          <a:p>
            <a:pPr indent="0">
              <a:lnSpc>
                <a:spcPct val="140000"/>
              </a:lnSpc>
            </a:pPr>
            <a:r>
              <a:rPr sz="2200" b="1">
                <a:solidFill>
                  <a:srgbClr val="0030C0"/>
                </a:solidFill>
                <a:latin typeface="楷体" panose="02010609060101010101" charset="-122"/>
                <a:ea typeface="楷体" panose="02010609060101010101" charset="-122"/>
                <a:cs typeface="楷体" panose="02010609060101010101" charset="-122"/>
              </a:rPr>
              <a:t>4.纸上得来终觉浅，绝知此事要躬行。                     ——陆游[南宋]</a:t>
            </a:r>
            <a:endParaRPr sz="2200" b="1">
              <a:solidFill>
                <a:srgbClr val="0030C0"/>
              </a:solidFill>
              <a:latin typeface="楷体" panose="02010609060101010101" charset="-122"/>
              <a:ea typeface="楷体" panose="02010609060101010101" charset="-122"/>
              <a:cs typeface="楷体" panose="02010609060101010101" charset="-122"/>
            </a:endParaRPr>
          </a:p>
          <a:p>
            <a:pPr indent="0">
              <a:lnSpc>
                <a:spcPct val="140000"/>
              </a:lnSpc>
            </a:pPr>
            <a:r>
              <a:rPr sz="2200" b="1">
                <a:solidFill>
                  <a:srgbClr val="0030C0"/>
                </a:solidFill>
                <a:latin typeface="楷体" panose="02010609060101010101" charset="-122"/>
                <a:ea typeface="楷体" panose="02010609060101010101" charset="-122"/>
                <a:cs typeface="楷体" panose="02010609060101010101" charset="-122"/>
              </a:rPr>
              <a:t>5.行是知之始，知是行之成。                             ——陶行知[当代]</a:t>
            </a:r>
            <a:endParaRPr sz="2200" b="1">
              <a:solidFill>
                <a:srgbClr val="0030C0"/>
              </a:solidFill>
              <a:latin typeface="楷体" panose="02010609060101010101" charset="-122"/>
              <a:ea typeface="楷体" panose="02010609060101010101" charset="-122"/>
              <a:cs typeface="楷体" panose="02010609060101010101" charset="-122"/>
            </a:endParaRPr>
          </a:p>
          <a:p>
            <a:pPr indent="0">
              <a:lnSpc>
                <a:spcPct val="140000"/>
              </a:lnSpc>
            </a:pPr>
            <a:r>
              <a:rPr sz="2200" b="1">
                <a:solidFill>
                  <a:srgbClr val="0030C0"/>
                </a:solidFill>
                <a:latin typeface="楷体" panose="02010609060101010101" charset="-122"/>
                <a:ea typeface="楷体" panose="02010609060101010101" charset="-122"/>
                <a:cs typeface="楷体" panose="02010609060101010101" charset="-122"/>
              </a:rPr>
              <a:t>6.耳闻不如目见之，目见不如足践之。                     ——《说苑》</a:t>
            </a:r>
            <a:endParaRPr sz="2200" b="1">
              <a:solidFill>
                <a:srgbClr val="0030C0"/>
              </a:solidFill>
              <a:latin typeface="楷体" panose="02010609060101010101" charset="-122"/>
              <a:ea typeface="楷体" panose="02010609060101010101" charset="-122"/>
              <a:cs typeface="楷体" panose="02010609060101010101" charset="-122"/>
            </a:endParaRPr>
          </a:p>
          <a:p>
            <a:pPr indent="0">
              <a:lnSpc>
                <a:spcPct val="140000"/>
              </a:lnSpc>
            </a:pPr>
            <a:r>
              <a:rPr sz="2200" b="1">
                <a:solidFill>
                  <a:srgbClr val="0030C0"/>
                </a:solidFill>
                <a:latin typeface="楷体" panose="02010609060101010101" charset="-122"/>
                <a:ea typeface="楷体" panose="02010609060101010101" charset="-122"/>
                <a:cs typeface="楷体" panose="02010609060101010101" charset="-122"/>
              </a:rPr>
              <a:t>7.择可言而后言，择可行而后行。                         ——《管子》</a:t>
            </a:r>
            <a:endParaRPr sz="2200" b="1">
              <a:solidFill>
                <a:srgbClr val="0030C0"/>
              </a:solidFill>
              <a:latin typeface="楷体" panose="02010609060101010101" charset="-122"/>
              <a:ea typeface="楷体" panose="02010609060101010101" charset="-122"/>
              <a:cs typeface="楷体" panose="02010609060101010101" charset="-122"/>
            </a:endParaRPr>
          </a:p>
          <a:p>
            <a:pPr indent="0">
              <a:lnSpc>
                <a:spcPct val="140000"/>
              </a:lnSpc>
            </a:pPr>
            <a:r>
              <a:rPr sz="2200" b="1">
                <a:solidFill>
                  <a:srgbClr val="0030C0"/>
                </a:solidFill>
                <a:latin typeface="楷体" panose="02010609060101010101" charset="-122"/>
                <a:ea typeface="楷体" panose="02010609060101010101" charset="-122"/>
                <a:cs typeface="楷体" panose="02010609060101010101" charset="-122"/>
              </a:rPr>
              <a:t>8.天生我材必有用，千金散尽还复来。                     ——李白[唐]</a:t>
            </a:r>
            <a:endParaRPr sz="2200" b="1">
              <a:solidFill>
                <a:srgbClr val="0030C0"/>
              </a:solidFill>
              <a:latin typeface="楷体" panose="02010609060101010101" charset="-122"/>
              <a:ea typeface="楷体" panose="02010609060101010101" charset="-122"/>
              <a:cs typeface="楷体" panose="02010609060101010101" charset="-122"/>
            </a:endParaRPr>
          </a:p>
          <a:p>
            <a:pPr indent="0">
              <a:lnSpc>
                <a:spcPct val="140000"/>
              </a:lnSpc>
            </a:pPr>
            <a:r>
              <a:rPr sz="2200" b="1">
                <a:solidFill>
                  <a:srgbClr val="0030C0"/>
                </a:solidFill>
                <a:latin typeface="楷体" panose="02010609060101010101" charset="-122"/>
                <a:ea typeface="楷体" panose="02010609060101010101" charset="-122"/>
                <a:cs typeface="楷体" panose="02010609060101010101" charset="-122"/>
              </a:rPr>
              <a:t>9.自信人生二百年，会当水击三千里。                     ——毛泽东[当代]</a:t>
            </a:r>
            <a:endParaRPr sz="2200" b="1">
              <a:solidFill>
                <a:srgbClr val="0030C0"/>
              </a:solidFill>
              <a:latin typeface="楷体" panose="02010609060101010101" charset="-122"/>
              <a:ea typeface="楷体" panose="02010609060101010101" charset="-122"/>
              <a:cs typeface="楷体" panose="02010609060101010101" charset="-122"/>
            </a:endParaRPr>
          </a:p>
          <a:p>
            <a:pPr indent="0">
              <a:lnSpc>
                <a:spcPct val="140000"/>
              </a:lnSpc>
            </a:pPr>
            <a:r>
              <a:rPr sz="2200" b="1">
                <a:solidFill>
                  <a:srgbClr val="0030C0"/>
                </a:solidFill>
                <a:latin typeface="楷体" panose="02010609060101010101" charset="-122"/>
                <a:ea typeface="楷体" panose="02010609060101010101" charset="-122"/>
                <a:cs typeface="楷体" panose="02010609060101010101" charset="-122"/>
              </a:rPr>
              <a:t>10.长风破浪会有时，直挂云帆济沧海。                    ——李白[唐]</a:t>
            </a:r>
            <a:endParaRPr sz="2200" b="1">
              <a:solidFill>
                <a:srgbClr val="0030C0"/>
              </a:solidFill>
              <a:latin typeface="楷体" panose="02010609060101010101" charset="-122"/>
              <a:ea typeface="楷体" panose="02010609060101010101" charset="-122"/>
              <a:cs typeface="楷体" panose="02010609060101010101" charset="-122"/>
            </a:endParaRPr>
          </a:p>
        </p:txBody>
      </p:sp>
    </p:spTree>
    <p:custDataLst>
      <p:tags r:id="rId4"/>
    </p:custData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文本框 19"/>
          <p:cNvSpPr txBox="1"/>
          <p:nvPr>
            <p:custDataLst>
              <p:tags r:id="rId1"/>
            </p:custDataLst>
          </p:nvPr>
        </p:nvSpPr>
        <p:spPr>
          <a:xfrm>
            <a:off x="786765" y="1863090"/>
            <a:ext cx="10807700" cy="4512945"/>
          </a:xfrm>
          <a:prstGeom prst="rect">
            <a:avLst/>
          </a:prstGeom>
          <a:solidFill>
            <a:schemeClr val="accent1">
              <a:lumMod val="20000"/>
              <a:lumOff val="80000"/>
            </a:schemeClr>
          </a:solidFill>
          <a:ln w="12700" cmpd="sng">
            <a:noFill/>
            <a:prstDash val="solid"/>
          </a:ln>
        </p:spPr>
        <p:txBody>
          <a:bodyPr wrap="square">
            <a:noAutofit/>
          </a:bodyPr>
          <a:lstStyle/>
          <a:p>
            <a:pPr indent="0">
              <a:lnSpc>
                <a:spcPct val="170000"/>
              </a:lnSpc>
            </a:pPr>
            <a:r>
              <a:rPr sz="2800" b="1">
                <a:solidFill>
                  <a:srgbClr val="0026C0"/>
                </a:solidFill>
                <a:latin typeface="黑体" panose="02010609060101010101" charset="-122"/>
                <a:ea typeface="黑体" panose="02010609060101010101" charset="-122"/>
                <a:cs typeface="黑体" panose="02010609060101010101" charset="-122"/>
                <a:sym typeface="+mn-ea"/>
              </a:rPr>
              <a:t>激</a:t>
            </a:r>
            <a:r>
              <a:rPr sz="2800" b="1">
                <a:latin typeface="黑体" panose="02010609060101010101" charset="-122"/>
                <a:ea typeface="黑体" panose="02010609060101010101" charset="-122"/>
                <a:cs typeface="黑体" panose="02010609060101010101" charset="-122"/>
                <a:sym typeface="+mn-ea"/>
              </a:rPr>
              <a:t>变（</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）华</a:t>
            </a:r>
            <a:r>
              <a:rPr sz="2800" b="1">
                <a:solidFill>
                  <a:srgbClr val="0016C0"/>
                </a:solidFill>
                <a:latin typeface="黑体" panose="02010609060101010101" charset="-122"/>
                <a:ea typeface="黑体" panose="02010609060101010101" charset="-122"/>
                <a:cs typeface="黑体" panose="02010609060101010101" charset="-122"/>
                <a:sym typeface="+mn-ea"/>
              </a:rPr>
              <a:t>裔</a:t>
            </a:r>
            <a:r>
              <a:rPr sz="2800" b="1">
                <a:latin typeface="黑体" panose="02010609060101010101" charset="-122"/>
                <a:ea typeface="黑体" panose="02010609060101010101" charset="-122"/>
                <a:cs typeface="黑体" panose="02010609060101010101" charset="-122"/>
                <a:sym typeface="+mn-ea"/>
              </a:rPr>
              <a:t>（</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a:t>
            </a:r>
            <a:r>
              <a:rPr sz="2800" b="1">
                <a:solidFill>
                  <a:srgbClr val="0016C0"/>
                </a:solidFill>
                <a:latin typeface="黑体" panose="02010609060101010101" charset="-122"/>
                <a:ea typeface="黑体" panose="02010609060101010101" charset="-122"/>
                <a:cs typeface="黑体" panose="02010609060101010101" charset="-122"/>
                <a:sym typeface="+mn-ea"/>
              </a:rPr>
              <a:t>论</a:t>
            </a:r>
            <a:r>
              <a:rPr sz="2800" b="1">
                <a:latin typeface="黑体" panose="02010609060101010101" charset="-122"/>
                <a:ea typeface="黑体" panose="02010609060101010101" charset="-122"/>
                <a:cs typeface="黑体" panose="02010609060101010101" charset="-122"/>
                <a:sym typeface="+mn-ea"/>
              </a:rPr>
              <a:t>语</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a:t>
            </a:r>
            <a:r>
              <a:rPr sz="2800" b="1">
                <a:solidFill>
                  <a:srgbClr val="0016C0"/>
                </a:solidFill>
                <a:latin typeface="黑体" panose="02010609060101010101" charset="-122"/>
                <a:ea typeface="黑体" panose="02010609060101010101" charset="-122"/>
                <a:cs typeface="黑体" panose="02010609060101010101" charset="-122"/>
                <a:sym typeface="+mn-ea"/>
              </a:rPr>
              <a:t>袖</a:t>
            </a:r>
            <a:r>
              <a:rPr sz="2800" b="1">
                <a:latin typeface="黑体" panose="02010609060101010101" charset="-122"/>
                <a:ea typeface="黑体" panose="02010609060101010101" charset="-122"/>
                <a:cs typeface="黑体" panose="02010609060101010101" charset="-122"/>
                <a:sym typeface="+mn-ea"/>
              </a:rPr>
              <a:t>手旁观（</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a:t>
            </a:r>
            <a:endParaRPr sz="2800" b="1">
              <a:latin typeface="黑体" panose="02010609060101010101" charset="-122"/>
              <a:ea typeface="黑体" panose="02010609060101010101" charset="-122"/>
              <a:cs typeface="黑体" panose="02010609060101010101" charset="-122"/>
              <a:sym typeface="+mn-ea"/>
            </a:endParaRPr>
          </a:p>
          <a:p>
            <a:pPr indent="0">
              <a:lnSpc>
                <a:spcPct val="170000"/>
              </a:lnSpc>
            </a:pPr>
            <a:r>
              <a:rPr sz="2800" b="1">
                <a:latin typeface="黑体" panose="02010609060101010101" charset="-122"/>
                <a:ea typeface="黑体" panose="02010609060101010101" charset="-122"/>
                <a:cs typeface="黑体" panose="02010609060101010101" charset="-122"/>
                <a:sym typeface="+mn-ea"/>
              </a:rPr>
              <a:t>埋</a:t>
            </a:r>
            <a:r>
              <a:rPr sz="2800" b="1">
                <a:solidFill>
                  <a:srgbClr val="0016C0"/>
                </a:solidFill>
                <a:latin typeface="黑体" panose="02010609060101010101" charset="-122"/>
                <a:ea typeface="黑体" panose="02010609060101010101" charset="-122"/>
                <a:cs typeface="黑体" panose="02010609060101010101" charset="-122"/>
                <a:sym typeface="+mn-ea"/>
              </a:rPr>
              <a:t>没</a:t>
            </a:r>
            <a:r>
              <a:rPr sz="2800" b="1">
                <a:latin typeface="黑体" panose="02010609060101010101" charset="-122"/>
                <a:ea typeface="黑体" panose="02010609060101010101" charset="-122"/>
                <a:cs typeface="黑体" panose="02010609060101010101" charset="-122"/>
                <a:sym typeface="+mn-ea"/>
              </a:rPr>
              <a:t>（</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a:t>
            </a:r>
            <a:r>
              <a:rPr sz="2800" b="1">
                <a:solidFill>
                  <a:srgbClr val="0016C0"/>
                </a:solidFill>
                <a:latin typeface="黑体" panose="02010609060101010101" charset="-122"/>
                <a:ea typeface="黑体" panose="02010609060101010101" charset="-122"/>
                <a:cs typeface="黑体" panose="02010609060101010101" charset="-122"/>
                <a:sym typeface="+mn-ea"/>
              </a:rPr>
              <a:t>测</a:t>
            </a:r>
            <a:r>
              <a:rPr sz="2800" b="1">
                <a:latin typeface="黑体" panose="02010609060101010101" charset="-122"/>
                <a:ea typeface="黑体" panose="02010609060101010101" charset="-122"/>
                <a:cs typeface="黑体" panose="02010609060101010101" charset="-122"/>
                <a:sym typeface="+mn-ea"/>
              </a:rPr>
              <a:t>量（</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a:t>
            </a:r>
            <a:r>
              <a:rPr sz="2800" b="1">
                <a:solidFill>
                  <a:srgbClr val="0016C0"/>
                </a:solidFill>
                <a:latin typeface="黑体" panose="02010609060101010101" charset="-122"/>
                <a:ea typeface="黑体" panose="02010609060101010101" charset="-122"/>
                <a:cs typeface="黑体" panose="02010609060101010101" charset="-122"/>
                <a:sym typeface="+mn-ea"/>
              </a:rPr>
              <a:t>权</a:t>
            </a:r>
            <a:r>
              <a:rPr sz="2800" b="1">
                <a:latin typeface="黑体" panose="02010609060101010101" charset="-122"/>
                <a:ea typeface="黑体" panose="02010609060101010101" charset="-122"/>
                <a:cs typeface="黑体" panose="02010609060101010101" charset="-122"/>
                <a:sym typeface="+mn-ea"/>
              </a:rPr>
              <a:t>威</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）不知所</a:t>
            </a:r>
            <a:r>
              <a:rPr sz="2800" b="1">
                <a:solidFill>
                  <a:srgbClr val="0016C0"/>
                </a:solidFill>
                <a:latin typeface="黑体" panose="02010609060101010101" charset="-122"/>
                <a:ea typeface="黑体" panose="02010609060101010101" charset="-122"/>
                <a:cs typeface="黑体" panose="02010609060101010101" charset="-122"/>
                <a:sym typeface="+mn-ea"/>
              </a:rPr>
              <a:t>措</a:t>
            </a:r>
            <a:r>
              <a:rPr sz="2800" b="1">
                <a:latin typeface="黑体" panose="02010609060101010101" charset="-122"/>
                <a:ea typeface="黑体" panose="02010609060101010101" charset="-122"/>
                <a:cs typeface="黑体" panose="02010609060101010101" charset="-122"/>
                <a:sym typeface="+mn-ea"/>
              </a:rPr>
              <a:t>（</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 </a:t>
            </a:r>
            <a:endParaRPr sz="2800" b="1">
              <a:latin typeface="黑体" panose="02010609060101010101" charset="-122"/>
              <a:ea typeface="黑体" panose="02010609060101010101" charset="-122"/>
              <a:cs typeface="黑体" panose="02010609060101010101" charset="-122"/>
              <a:sym typeface="+mn-ea"/>
            </a:endParaRPr>
          </a:p>
          <a:p>
            <a:pPr indent="0">
              <a:lnSpc>
                <a:spcPct val="170000"/>
              </a:lnSpc>
            </a:pPr>
            <a:r>
              <a:rPr sz="2800" b="1">
                <a:solidFill>
                  <a:srgbClr val="0016C0"/>
                </a:solidFill>
                <a:latin typeface="黑体" panose="02010609060101010101" charset="-122"/>
                <a:ea typeface="黑体" panose="02010609060101010101" charset="-122"/>
                <a:cs typeface="黑体" panose="02010609060101010101" charset="-122"/>
                <a:sym typeface="+mn-ea"/>
              </a:rPr>
              <a:t>抉</a:t>
            </a:r>
            <a:r>
              <a:rPr sz="2800" b="1">
                <a:latin typeface="黑体" panose="02010609060101010101" charset="-122"/>
                <a:ea typeface="黑体" panose="02010609060101010101" charset="-122"/>
                <a:cs typeface="黑体" panose="02010609060101010101" charset="-122"/>
                <a:sym typeface="+mn-ea"/>
              </a:rPr>
              <a:t>择（</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a:t>
            </a:r>
            <a:r>
              <a:rPr sz="2800" b="1">
                <a:solidFill>
                  <a:srgbClr val="0016C0"/>
                </a:solidFill>
                <a:latin typeface="黑体" panose="02010609060101010101" charset="-122"/>
                <a:ea typeface="黑体" panose="02010609060101010101" charset="-122"/>
                <a:cs typeface="黑体" panose="02010609060101010101" charset="-122"/>
                <a:sym typeface="+mn-ea"/>
              </a:rPr>
              <a:t>扶</a:t>
            </a:r>
            <a:r>
              <a:rPr sz="2800" b="1">
                <a:latin typeface="黑体" panose="02010609060101010101" charset="-122"/>
                <a:ea typeface="黑体" panose="02010609060101010101" charset="-122"/>
                <a:cs typeface="黑体" panose="02010609060101010101" charset="-122"/>
                <a:sym typeface="+mn-ea"/>
              </a:rPr>
              <a:t>植（</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）多多</a:t>
            </a:r>
            <a:r>
              <a:rPr sz="2800" b="1">
                <a:solidFill>
                  <a:srgbClr val="0016C0"/>
                </a:solidFill>
                <a:latin typeface="黑体" panose="02010609060101010101" charset="-122"/>
                <a:ea typeface="黑体" panose="02010609060101010101" charset="-122"/>
                <a:cs typeface="黑体" panose="02010609060101010101" charset="-122"/>
                <a:sym typeface="+mn-ea"/>
              </a:rPr>
              <a:t>益</a:t>
            </a:r>
            <a:r>
              <a:rPr sz="2800" b="1">
                <a:latin typeface="黑体" panose="02010609060101010101" charset="-122"/>
                <a:ea typeface="黑体" panose="02010609060101010101" charset="-122"/>
                <a:cs typeface="黑体" panose="02010609060101010101" charset="-122"/>
                <a:sym typeface="+mn-ea"/>
              </a:rPr>
              <a:t>善（</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）阳</a:t>
            </a:r>
            <a:r>
              <a:rPr sz="2800" b="1">
                <a:solidFill>
                  <a:srgbClr val="0016C0"/>
                </a:solidFill>
                <a:latin typeface="黑体" panose="02010609060101010101" charset="-122"/>
                <a:ea typeface="黑体" panose="02010609060101010101" charset="-122"/>
                <a:cs typeface="黑体" panose="02010609060101010101" charset="-122"/>
                <a:sym typeface="+mn-ea"/>
              </a:rPr>
              <a:t>奉</a:t>
            </a:r>
            <a:r>
              <a:rPr sz="2800" b="1">
                <a:latin typeface="黑体" panose="02010609060101010101" charset="-122"/>
                <a:ea typeface="黑体" panose="02010609060101010101" charset="-122"/>
                <a:cs typeface="黑体" panose="02010609060101010101" charset="-122"/>
                <a:sym typeface="+mn-ea"/>
              </a:rPr>
              <a:t>阴违（</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a:t>
            </a:r>
            <a:endParaRPr sz="2800" b="1">
              <a:latin typeface="黑体" panose="02010609060101010101" charset="-122"/>
              <a:ea typeface="黑体" panose="02010609060101010101" charset="-122"/>
              <a:cs typeface="黑体" panose="02010609060101010101" charset="-122"/>
              <a:sym typeface="+mn-ea"/>
            </a:endParaRPr>
          </a:p>
          <a:p>
            <a:pPr indent="0">
              <a:lnSpc>
                <a:spcPct val="170000"/>
              </a:lnSpc>
            </a:pPr>
            <a:r>
              <a:rPr sz="2800" b="1">
                <a:latin typeface="黑体" panose="02010609060101010101" charset="-122"/>
                <a:ea typeface="黑体" panose="02010609060101010101" charset="-122"/>
                <a:cs typeface="黑体" panose="02010609060101010101" charset="-122"/>
                <a:sym typeface="+mn-ea"/>
              </a:rPr>
              <a:t>阻</a:t>
            </a:r>
            <a:r>
              <a:rPr sz="2800" b="1">
                <a:solidFill>
                  <a:srgbClr val="0016C0"/>
                </a:solidFill>
                <a:latin typeface="黑体" panose="02010609060101010101" charset="-122"/>
                <a:ea typeface="黑体" panose="02010609060101010101" charset="-122"/>
                <a:cs typeface="黑体" panose="02010609060101010101" charset="-122"/>
                <a:sym typeface="+mn-ea"/>
              </a:rPr>
              <a:t>碍</a:t>
            </a:r>
            <a:r>
              <a:rPr sz="2800" b="1">
                <a:latin typeface="黑体" panose="02010609060101010101" charset="-122"/>
                <a:ea typeface="黑体" panose="02010609060101010101" charset="-122"/>
                <a:cs typeface="黑体" panose="02010609060101010101" charset="-122"/>
                <a:sym typeface="+mn-ea"/>
              </a:rPr>
              <a:t>（</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a:t>
            </a:r>
            <a:r>
              <a:rPr sz="2800" b="1">
                <a:solidFill>
                  <a:srgbClr val="0016C0"/>
                </a:solidFill>
                <a:latin typeface="黑体" panose="02010609060101010101" charset="-122"/>
                <a:ea typeface="黑体" panose="02010609060101010101" charset="-122"/>
                <a:cs typeface="黑体" panose="02010609060101010101" charset="-122"/>
                <a:sym typeface="+mn-ea"/>
              </a:rPr>
              <a:t>趋</a:t>
            </a:r>
            <a:r>
              <a:rPr sz="2800" b="1">
                <a:latin typeface="黑体" panose="02010609060101010101" charset="-122"/>
                <a:ea typeface="黑体" panose="02010609060101010101" charset="-122"/>
                <a:cs typeface="黑体" panose="02010609060101010101" charset="-122"/>
                <a:sym typeface="+mn-ea"/>
              </a:rPr>
              <a:t>势（</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）招摇</a:t>
            </a:r>
            <a:r>
              <a:rPr sz="2800" b="1">
                <a:solidFill>
                  <a:srgbClr val="0016C0"/>
                </a:solidFill>
                <a:latin typeface="黑体" panose="02010609060101010101" charset="-122"/>
                <a:ea typeface="黑体" panose="02010609060101010101" charset="-122"/>
                <a:cs typeface="黑体" panose="02010609060101010101" charset="-122"/>
                <a:sym typeface="+mn-ea"/>
              </a:rPr>
              <a:t>撞</a:t>
            </a:r>
            <a:r>
              <a:rPr sz="2800" b="1">
                <a:latin typeface="黑体" panose="02010609060101010101" charset="-122"/>
                <a:ea typeface="黑体" panose="02010609060101010101" charset="-122"/>
                <a:cs typeface="黑体" panose="02010609060101010101" charset="-122"/>
                <a:sym typeface="+mn-ea"/>
              </a:rPr>
              <a:t>骗（</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）风口</a:t>
            </a:r>
            <a:r>
              <a:rPr sz="2800" b="1">
                <a:solidFill>
                  <a:srgbClr val="0016C0"/>
                </a:solidFill>
                <a:latin typeface="黑体" panose="02010609060101010101" charset="-122"/>
                <a:ea typeface="黑体" panose="02010609060101010101" charset="-122"/>
                <a:cs typeface="黑体" panose="02010609060101010101" charset="-122"/>
                <a:sym typeface="+mn-ea"/>
              </a:rPr>
              <a:t>浪</a:t>
            </a:r>
            <a:r>
              <a:rPr sz="2800" b="1">
                <a:latin typeface="黑体" panose="02010609060101010101" charset="-122"/>
                <a:ea typeface="黑体" panose="02010609060101010101" charset="-122"/>
                <a:cs typeface="黑体" panose="02010609060101010101" charset="-122"/>
                <a:sym typeface="+mn-ea"/>
              </a:rPr>
              <a:t>尖（</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 </a:t>
            </a:r>
            <a:endParaRPr sz="2800" b="1">
              <a:latin typeface="黑体" panose="02010609060101010101" charset="-122"/>
              <a:ea typeface="黑体" panose="02010609060101010101" charset="-122"/>
              <a:cs typeface="黑体" panose="02010609060101010101" charset="-122"/>
              <a:sym typeface="+mn-ea"/>
            </a:endParaRPr>
          </a:p>
          <a:p>
            <a:pPr indent="0">
              <a:lnSpc>
                <a:spcPct val="170000"/>
              </a:lnSpc>
            </a:pPr>
            <a:r>
              <a:rPr sz="2800" b="1">
                <a:latin typeface="黑体" panose="02010609060101010101" charset="-122"/>
                <a:ea typeface="黑体" panose="02010609060101010101" charset="-122"/>
                <a:cs typeface="黑体" panose="02010609060101010101" charset="-122"/>
                <a:sym typeface="+mn-ea"/>
              </a:rPr>
              <a:t>干</a:t>
            </a:r>
            <a:r>
              <a:rPr sz="2800" b="1">
                <a:solidFill>
                  <a:srgbClr val="0016C0"/>
                </a:solidFill>
                <a:latin typeface="黑体" panose="02010609060101010101" charset="-122"/>
                <a:ea typeface="黑体" panose="02010609060101010101" charset="-122"/>
                <a:cs typeface="黑体" panose="02010609060101010101" charset="-122"/>
                <a:sym typeface="+mn-ea"/>
              </a:rPr>
              <a:t>预</a:t>
            </a:r>
            <a:r>
              <a:rPr sz="2800" b="1">
                <a:latin typeface="黑体" panose="02010609060101010101" charset="-122"/>
                <a:ea typeface="黑体" panose="02010609060101010101" charset="-122"/>
                <a:cs typeface="黑体" panose="02010609060101010101" charset="-122"/>
                <a:sym typeface="+mn-ea"/>
              </a:rPr>
              <a:t>（</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a:t>
            </a:r>
            <a:r>
              <a:rPr sz="2800" b="1">
                <a:solidFill>
                  <a:srgbClr val="0016C0"/>
                </a:solidFill>
                <a:latin typeface="黑体" panose="02010609060101010101" charset="-122"/>
                <a:ea typeface="黑体" panose="02010609060101010101" charset="-122"/>
                <a:cs typeface="黑体" panose="02010609060101010101" charset="-122"/>
                <a:sym typeface="+mn-ea"/>
              </a:rPr>
              <a:t>堕</a:t>
            </a:r>
            <a:r>
              <a:rPr sz="2800" b="1">
                <a:latin typeface="黑体" panose="02010609060101010101" charset="-122"/>
                <a:ea typeface="黑体" panose="02010609060101010101" charset="-122"/>
                <a:cs typeface="黑体" panose="02010609060101010101" charset="-122"/>
                <a:sym typeface="+mn-ea"/>
              </a:rPr>
              <a:t>落（</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a:t>
            </a:r>
            <a:r>
              <a:rPr sz="2800" b="1">
                <a:solidFill>
                  <a:srgbClr val="0016C0"/>
                </a:solidFill>
                <a:latin typeface="黑体" panose="02010609060101010101" charset="-122"/>
                <a:ea typeface="黑体" panose="02010609060101010101" charset="-122"/>
                <a:cs typeface="黑体" panose="02010609060101010101" charset="-122"/>
                <a:sym typeface="+mn-ea"/>
              </a:rPr>
              <a:t>强</a:t>
            </a:r>
            <a:r>
              <a:rPr sz="2800" b="1">
                <a:latin typeface="黑体" panose="02010609060101010101" charset="-122"/>
                <a:ea typeface="黑体" panose="02010609060101010101" charset="-122"/>
                <a:cs typeface="黑体" panose="02010609060101010101" charset="-122"/>
                <a:sym typeface="+mn-ea"/>
              </a:rPr>
              <a:t>词夺理（</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）平</a:t>
            </a:r>
            <a:r>
              <a:rPr sz="2800" b="1">
                <a:solidFill>
                  <a:srgbClr val="0016C0"/>
                </a:solidFill>
                <a:latin typeface="黑体" panose="02010609060101010101" charset="-122"/>
                <a:ea typeface="黑体" panose="02010609060101010101" charset="-122"/>
                <a:cs typeface="黑体" panose="02010609060101010101" charset="-122"/>
                <a:sym typeface="+mn-ea"/>
              </a:rPr>
              <a:t>易</a:t>
            </a:r>
            <a:r>
              <a:rPr sz="2800" b="1">
                <a:latin typeface="黑体" panose="02010609060101010101" charset="-122"/>
                <a:ea typeface="黑体" panose="02010609060101010101" charset="-122"/>
                <a:cs typeface="黑体" panose="02010609060101010101" charset="-122"/>
                <a:sym typeface="+mn-ea"/>
              </a:rPr>
              <a:t>近人（</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a:t>
            </a:r>
            <a:endParaRPr sz="2800" b="1">
              <a:latin typeface="黑体" panose="02010609060101010101" charset="-122"/>
              <a:ea typeface="黑体" panose="02010609060101010101" charset="-122"/>
              <a:cs typeface="黑体" panose="02010609060101010101" charset="-122"/>
              <a:sym typeface="+mn-ea"/>
            </a:endParaRPr>
          </a:p>
          <a:p>
            <a:pPr indent="0">
              <a:lnSpc>
                <a:spcPct val="170000"/>
              </a:lnSpc>
            </a:pPr>
            <a:r>
              <a:rPr sz="2800" b="1">
                <a:solidFill>
                  <a:srgbClr val="0016C0"/>
                </a:solidFill>
                <a:latin typeface="黑体" panose="02010609060101010101" charset="-122"/>
                <a:ea typeface="黑体" panose="02010609060101010101" charset="-122"/>
                <a:cs typeface="黑体" panose="02010609060101010101" charset="-122"/>
                <a:sym typeface="+mn-ea"/>
              </a:rPr>
              <a:t>膏</a:t>
            </a:r>
            <a:r>
              <a:rPr sz="2800" b="1">
                <a:latin typeface="黑体" panose="02010609060101010101" charset="-122"/>
                <a:ea typeface="黑体" panose="02010609060101010101" charset="-122"/>
                <a:cs typeface="黑体" panose="02010609060101010101" charset="-122"/>
                <a:sym typeface="+mn-ea"/>
              </a:rPr>
              <a:t>药（</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a:t>
            </a:r>
            <a:r>
              <a:rPr sz="2800" b="1">
                <a:solidFill>
                  <a:srgbClr val="0016C0"/>
                </a:solidFill>
                <a:latin typeface="黑体" panose="02010609060101010101" charset="-122"/>
                <a:ea typeface="黑体" panose="02010609060101010101" charset="-122"/>
                <a:cs typeface="黑体" panose="02010609060101010101" charset="-122"/>
                <a:sym typeface="+mn-ea"/>
              </a:rPr>
              <a:t>狡</a:t>
            </a:r>
            <a:r>
              <a:rPr sz="2800" b="1">
                <a:latin typeface="黑体" panose="02010609060101010101" charset="-122"/>
                <a:ea typeface="黑体" panose="02010609060101010101" charset="-122"/>
                <a:cs typeface="黑体" panose="02010609060101010101" charset="-122"/>
                <a:sym typeface="+mn-ea"/>
              </a:rPr>
              <a:t>辩（</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）不修边</a:t>
            </a:r>
            <a:r>
              <a:rPr sz="2800" b="1">
                <a:solidFill>
                  <a:srgbClr val="0016C0"/>
                </a:solidFill>
                <a:latin typeface="黑体" panose="02010609060101010101" charset="-122"/>
                <a:ea typeface="黑体" panose="02010609060101010101" charset="-122"/>
                <a:cs typeface="黑体" panose="02010609060101010101" charset="-122"/>
                <a:sym typeface="+mn-ea"/>
              </a:rPr>
              <a:t>幅</a:t>
            </a:r>
            <a:r>
              <a:rPr sz="2800" b="1">
                <a:latin typeface="黑体" panose="02010609060101010101" charset="-122"/>
                <a:ea typeface="黑体" panose="02010609060101010101" charset="-122"/>
                <a:cs typeface="黑体" panose="02010609060101010101" charset="-122"/>
                <a:sym typeface="+mn-ea"/>
              </a:rPr>
              <a:t>（</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）不以</a:t>
            </a:r>
            <a:r>
              <a:rPr sz="2800" b="1">
                <a:solidFill>
                  <a:srgbClr val="0016C0"/>
                </a:solidFill>
                <a:latin typeface="黑体" panose="02010609060101010101" charset="-122"/>
                <a:ea typeface="黑体" panose="02010609060101010101" charset="-122"/>
                <a:cs typeface="黑体" panose="02010609060101010101" charset="-122"/>
                <a:sym typeface="+mn-ea"/>
              </a:rPr>
              <a:t>为</a:t>
            </a:r>
            <a:r>
              <a:rPr sz="2800" b="1">
                <a:latin typeface="黑体" panose="02010609060101010101" charset="-122"/>
                <a:ea typeface="黑体" panose="02010609060101010101" charset="-122"/>
                <a:cs typeface="黑体" panose="02010609060101010101" charset="-122"/>
                <a:sym typeface="+mn-ea"/>
              </a:rPr>
              <a:t>意（</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a:t>
            </a:r>
            <a:endParaRPr sz="2800" b="1">
              <a:latin typeface="黑体" panose="02010609060101010101" charset="-122"/>
              <a:ea typeface="黑体" panose="02010609060101010101" charset="-122"/>
              <a:cs typeface="黑体" panose="02010609060101010101" charset="-122"/>
              <a:sym typeface="+mn-ea"/>
            </a:endParaRPr>
          </a:p>
        </p:txBody>
      </p:sp>
      <p:sp>
        <p:nvSpPr>
          <p:cNvPr id="10" name="文本框 9"/>
          <p:cNvSpPr txBox="1"/>
          <p:nvPr/>
        </p:nvSpPr>
        <p:spPr>
          <a:xfrm>
            <a:off x="2179955" y="2042160"/>
            <a:ext cx="556260"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jī</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14" name="文本框 13"/>
          <p:cNvSpPr txBox="1"/>
          <p:nvPr/>
        </p:nvSpPr>
        <p:spPr>
          <a:xfrm>
            <a:off x="10386695" y="3513455"/>
            <a:ext cx="975360"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fèng</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11" name="文本框 10"/>
          <p:cNvSpPr txBox="1"/>
          <p:nvPr/>
        </p:nvSpPr>
        <p:spPr>
          <a:xfrm>
            <a:off x="7419340" y="2047240"/>
            <a:ext cx="773430"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lún</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16" name="文本框 15"/>
          <p:cNvSpPr txBox="1"/>
          <p:nvPr/>
        </p:nvSpPr>
        <p:spPr>
          <a:xfrm>
            <a:off x="7094855" y="4227830"/>
            <a:ext cx="1610995"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zhuànɡ</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22" name="文本框 21"/>
          <p:cNvSpPr txBox="1"/>
          <p:nvPr/>
        </p:nvSpPr>
        <p:spPr>
          <a:xfrm>
            <a:off x="2033905" y="3505835"/>
            <a:ext cx="810895"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jué</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23" name="文本框 22"/>
          <p:cNvSpPr txBox="1"/>
          <p:nvPr/>
        </p:nvSpPr>
        <p:spPr>
          <a:xfrm>
            <a:off x="4423410" y="4222750"/>
            <a:ext cx="851535"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qū</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24" name="文本框 23"/>
          <p:cNvSpPr txBox="1"/>
          <p:nvPr/>
        </p:nvSpPr>
        <p:spPr>
          <a:xfrm>
            <a:off x="2014855" y="5669280"/>
            <a:ext cx="902335"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ɡāo</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25" name="文本框 24"/>
          <p:cNvSpPr txBox="1"/>
          <p:nvPr/>
        </p:nvSpPr>
        <p:spPr>
          <a:xfrm>
            <a:off x="7188835" y="4934585"/>
            <a:ext cx="1344295"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qiǎng</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26" name="文本框 25"/>
          <p:cNvSpPr txBox="1"/>
          <p:nvPr/>
        </p:nvSpPr>
        <p:spPr>
          <a:xfrm>
            <a:off x="10330180" y="4208780"/>
            <a:ext cx="1002030"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làng</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27" name="文本框 26"/>
          <p:cNvSpPr txBox="1"/>
          <p:nvPr/>
        </p:nvSpPr>
        <p:spPr>
          <a:xfrm>
            <a:off x="4486910" y="2047240"/>
            <a:ext cx="702310"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yì</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28" name="文本框 27"/>
          <p:cNvSpPr txBox="1"/>
          <p:nvPr/>
        </p:nvSpPr>
        <p:spPr>
          <a:xfrm>
            <a:off x="2155825" y="4965065"/>
            <a:ext cx="743585"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yù</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29" name="文本框 28"/>
          <p:cNvSpPr txBox="1"/>
          <p:nvPr/>
        </p:nvSpPr>
        <p:spPr>
          <a:xfrm>
            <a:off x="2156460" y="4214495"/>
            <a:ext cx="658495"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ài</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30" name="文本框 29"/>
          <p:cNvSpPr txBox="1"/>
          <p:nvPr/>
        </p:nvSpPr>
        <p:spPr>
          <a:xfrm>
            <a:off x="7536815" y="3492500"/>
            <a:ext cx="573405"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yì</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31" name="文本框 30"/>
          <p:cNvSpPr txBox="1"/>
          <p:nvPr/>
        </p:nvSpPr>
        <p:spPr>
          <a:xfrm>
            <a:off x="10459085" y="5666105"/>
            <a:ext cx="950595"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wéi</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32" name="文本框 31"/>
          <p:cNvSpPr txBox="1"/>
          <p:nvPr/>
        </p:nvSpPr>
        <p:spPr>
          <a:xfrm>
            <a:off x="4496435" y="3500755"/>
            <a:ext cx="692150"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fú</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33" name="文本框 32"/>
          <p:cNvSpPr txBox="1"/>
          <p:nvPr/>
        </p:nvSpPr>
        <p:spPr>
          <a:xfrm>
            <a:off x="10441305" y="2760345"/>
            <a:ext cx="988060"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cuò</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34" name="文本框 33"/>
          <p:cNvSpPr txBox="1"/>
          <p:nvPr/>
        </p:nvSpPr>
        <p:spPr>
          <a:xfrm>
            <a:off x="2029460" y="2764155"/>
            <a:ext cx="949325"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mò</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2" name="文本框 1"/>
          <p:cNvSpPr txBox="1"/>
          <p:nvPr/>
        </p:nvSpPr>
        <p:spPr>
          <a:xfrm>
            <a:off x="4344670" y="4954270"/>
            <a:ext cx="932180"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duò</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12" name="文本框 11"/>
          <p:cNvSpPr txBox="1"/>
          <p:nvPr/>
        </p:nvSpPr>
        <p:spPr>
          <a:xfrm>
            <a:off x="10552430" y="4942205"/>
            <a:ext cx="556260"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yì</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13" name="文本框 12"/>
          <p:cNvSpPr txBox="1"/>
          <p:nvPr/>
        </p:nvSpPr>
        <p:spPr>
          <a:xfrm>
            <a:off x="7257415" y="2769235"/>
            <a:ext cx="1214755"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quán</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15" name="文本框 14"/>
          <p:cNvSpPr txBox="1"/>
          <p:nvPr/>
        </p:nvSpPr>
        <p:spPr>
          <a:xfrm>
            <a:off x="7506335" y="5695950"/>
            <a:ext cx="628650"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fú</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17" name="文本框 16"/>
          <p:cNvSpPr txBox="1"/>
          <p:nvPr/>
        </p:nvSpPr>
        <p:spPr>
          <a:xfrm>
            <a:off x="4451985" y="2755900"/>
            <a:ext cx="632460"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cè</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18" name="文本框 17"/>
          <p:cNvSpPr txBox="1"/>
          <p:nvPr/>
        </p:nvSpPr>
        <p:spPr>
          <a:xfrm>
            <a:off x="10454005" y="2048510"/>
            <a:ext cx="850900"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xiù</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19" name="文本框 18"/>
          <p:cNvSpPr txBox="1"/>
          <p:nvPr/>
        </p:nvSpPr>
        <p:spPr>
          <a:xfrm>
            <a:off x="4366895" y="5672455"/>
            <a:ext cx="984885"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jiǎo</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21" name="Line 8"/>
          <p:cNvSpPr/>
          <p:nvPr>
            <p:custDataLst>
              <p:tags r:id="rId2"/>
            </p:custDataLst>
          </p:nvPr>
        </p:nvSpPr>
        <p:spPr>
          <a:xfrm>
            <a:off x="0" y="492760"/>
            <a:ext cx="4264660" cy="18415"/>
          </a:xfrm>
          <a:prstGeom prst="line">
            <a:avLst/>
          </a:prstGeom>
          <a:ln w="57150" cap="flat" cmpd="sng">
            <a:solidFill>
              <a:schemeClr val="accent2">
                <a:lumMod val="75000"/>
              </a:schemeClr>
            </a:solidFill>
            <a:prstDash val="solid"/>
            <a:headEnd type="none" w="med" len="med"/>
            <a:tailEnd type="none" w="med" len="med"/>
          </a:ln>
        </p:spPr>
        <p:txBody>
          <a:bodyPr/>
          <a:lstStyle/>
          <a:p/>
        </p:txBody>
      </p:sp>
      <p:sp>
        <p:nvSpPr>
          <p:cNvPr id="37" name="六边形 36"/>
          <p:cNvSpPr/>
          <p:nvPr>
            <p:custDataLst>
              <p:tags r:id="rId3"/>
            </p:custDataLst>
          </p:nvPr>
        </p:nvSpPr>
        <p:spPr>
          <a:xfrm>
            <a:off x="4190365" y="74930"/>
            <a:ext cx="3999865" cy="869315"/>
          </a:xfrm>
          <a:prstGeom prst="hexag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Line 8"/>
          <p:cNvSpPr/>
          <p:nvPr>
            <p:custDataLst>
              <p:tags r:id="rId4"/>
            </p:custDataLst>
          </p:nvPr>
        </p:nvSpPr>
        <p:spPr>
          <a:xfrm flipV="1">
            <a:off x="8132445" y="508000"/>
            <a:ext cx="4059555" cy="17780"/>
          </a:xfrm>
          <a:prstGeom prst="line">
            <a:avLst/>
          </a:prstGeom>
          <a:ln w="57150" cap="flat" cmpd="sng">
            <a:solidFill>
              <a:schemeClr val="accent2">
                <a:lumMod val="75000"/>
              </a:schemeClr>
            </a:solidFill>
            <a:prstDash val="solid"/>
            <a:headEnd type="none" w="med" len="med"/>
            <a:tailEnd type="none" w="med" len="med"/>
          </a:ln>
        </p:spPr>
        <p:txBody>
          <a:bodyPr/>
          <a:lstStyle/>
          <a:p/>
        </p:txBody>
      </p:sp>
      <p:sp>
        <p:nvSpPr>
          <p:cNvPr id="39" name="五边形 38"/>
          <p:cNvSpPr/>
          <p:nvPr>
            <p:custDataLst>
              <p:tags r:id="rId5"/>
            </p:custDataLst>
          </p:nvPr>
        </p:nvSpPr>
        <p:spPr>
          <a:xfrm>
            <a:off x="772160" y="993140"/>
            <a:ext cx="2377440" cy="660400"/>
          </a:xfrm>
          <a:prstGeom prst="homePlate">
            <a:avLst/>
          </a:prstGeom>
          <a:gradFill>
            <a:gsLst>
              <a:gs pos="74000">
                <a:schemeClr val="accent1">
                  <a:lumMod val="60000"/>
                  <a:lumOff val="40000"/>
                </a:schemeClr>
              </a:gs>
              <a:gs pos="100000">
                <a:srgbClr val="034373"/>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a:solidFill>
                  <a:srgbClr val="FF0000"/>
                </a:solidFill>
                <a:latin typeface="楷体" panose="02010609060101010101" charset="-122"/>
                <a:ea typeface="楷体" panose="02010609060101010101" charset="-122"/>
              </a:rPr>
              <a:t>字音字形</a:t>
            </a:r>
            <a:endParaRPr lang="zh-CN" altLang="en-US" sz="3600" b="1">
              <a:solidFill>
                <a:srgbClr val="FF0000"/>
              </a:solidFill>
              <a:latin typeface="楷体" panose="02010609060101010101" charset="-122"/>
              <a:ea typeface="楷体" panose="02010609060101010101" charset="-122"/>
            </a:endParaRPr>
          </a:p>
        </p:txBody>
      </p:sp>
      <p:sp>
        <p:nvSpPr>
          <p:cNvPr id="40" name="文本框 39"/>
          <p:cNvSpPr txBox="1"/>
          <p:nvPr>
            <p:custDataLst>
              <p:tags r:id="rId6"/>
            </p:custDataLst>
          </p:nvPr>
        </p:nvSpPr>
        <p:spPr>
          <a:xfrm>
            <a:off x="4801235" y="72390"/>
            <a:ext cx="3125470" cy="891540"/>
          </a:xfrm>
          <a:prstGeom prst="rect">
            <a:avLst/>
          </a:prstGeom>
          <a:noFill/>
        </p:spPr>
        <p:txBody>
          <a:bodyPr wrap="square" rtlCol="0">
            <a:spAutoFit/>
          </a:bodyPr>
          <a:lstStyle/>
          <a:p>
            <a:r>
              <a:rPr lang="zh-CN" altLang="zh-CN" sz="5200" b="1">
                <a:solidFill>
                  <a:srgbClr val="FFFF00"/>
                </a:solidFill>
                <a:latin typeface="宋体" panose="02010600030101010101" pitchFamily="2" charset="-122"/>
                <a:ea typeface="宋体" panose="02010600030101010101" pitchFamily="2" charset="-122"/>
              </a:rPr>
              <a:t>基础知识</a:t>
            </a:r>
            <a:endParaRPr lang="zh-CN" altLang="zh-CN" sz="5200" b="1">
              <a:solidFill>
                <a:srgbClr val="FFFF00"/>
              </a:solidFill>
              <a:latin typeface="宋体" panose="02010600030101010101" pitchFamily="2" charset="-122"/>
              <a:ea typeface="宋体" panose="02010600030101010101" pitchFamily="2" charset="-122"/>
            </a:endParaRPr>
          </a:p>
        </p:txBody>
      </p:sp>
    </p:spTree>
    <p:custDataLst>
      <p:tags r:id="rId7"/>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to="" calcmode="lin" valueType="num">
                                      <p:cBhvr>
                                        <p:cTn id="7" dur="1" fill="hold"/>
                                        <p:tgtEl>
                                          <p:spTgt spid="10"/>
                                        </p:tgtEl>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 to="" calcmode="lin" valueType="num">
                                      <p:cBhvr>
                                        <p:cTn id="12" dur="1" fill="hold"/>
                                        <p:tgtEl>
                                          <p:spTgt spid="27"/>
                                        </p:tgtEl>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 to="" calcmode="lin" valueType="num">
                                      <p:cBhvr>
                                        <p:cTn id="17" dur="1" fill="hold"/>
                                        <p:tgtEl>
                                          <p:spTgt spid="11"/>
                                        </p:tgtEl>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 to="" calcmode="lin" valueType="num">
                                      <p:cBhvr>
                                        <p:cTn id="22" dur="1" fill="hold"/>
                                        <p:tgtEl>
                                          <p:spTgt spid="18"/>
                                        </p:tgtEl>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34"/>
                                        </p:tgtEl>
                                        <p:attrNameLst>
                                          <p:attrName>style.visibility</p:attrName>
                                        </p:attrNameLst>
                                      </p:cBhvr>
                                      <p:to>
                                        <p:strVal val="visible"/>
                                      </p:to>
                                    </p:set>
                                    <p:anim to="" calcmode="lin" valueType="num">
                                      <p:cBhvr>
                                        <p:cTn id="27" dur="1" fill="hold"/>
                                        <p:tgtEl>
                                          <p:spTgt spid="34"/>
                                        </p:tgtEl>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 to="" calcmode="lin" valueType="num">
                                      <p:cBhvr>
                                        <p:cTn id="32" dur="1" fill="hold"/>
                                        <p:tgtEl>
                                          <p:spTgt spid="17"/>
                                        </p:tgtEl>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to="" calcmode="lin" valueType="num">
                                      <p:cBhvr>
                                        <p:cTn id="37" dur="1" fill="hold"/>
                                        <p:tgtEl>
                                          <p:spTgt spid="13"/>
                                        </p:tgtEl>
                                      </p:cBhvr>
                                    </p:anim>
                                  </p:childTnLst>
                                </p:cTn>
                              </p:par>
                            </p:childTnLst>
                          </p:cTn>
                        </p:par>
                      </p:childTnLst>
                    </p:cTn>
                  </p:par>
                  <p:par>
                    <p:cTn id="38" fill="hold">
                      <p:stCondLst>
                        <p:cond delay="indefinite"/>
                      </p:stCondLst>
                      <p:childTnLst>
                        <p:par>
                          <p:cTn id="39" fill="hold">
                            <p:stCondLst>
                              <p:cond delay="0"/>
                            </p:stCondLst>
                            <p:childTnLst>
                              <p:par>
                                <p:cTn id="40" presetID="24" presetClass="entr" presetSubtype="0" fill="hold" grpId="0" nodeType="clickEffect">
                                  <p:stCondLst>
                                    <p:cond delay="0"/>
                                  </p:stCondLst>
                                  <p:childTnLst>
                                    <p:set>
                                      <p:cBhvr>
                                        <p:cTn id="41" dur="1" fill="hold">
                                          <p:stCondLst>
                                            <p:cond delay="0"/>
                                          </p:stCondLst>
                                        </p:cTn>
                                        <p:tgtEl>
                                          <p:spTgt spid="33"/>
                                        </p:tgtEl>
                                        <p:attrNameLst>
                                          <p:attrName>style.visibility</p:attrName>
                                        </p:attrNameLst>
                                      </p:cBhvr>
                                      <p:to>
                                        <p:strVal val="visible"/>
                                      </p:to>
                                    </p:set>
                                    <p:anim to="" calcmode="lin" valueType="num">
                                      <p:cBhvr>
                                        <p:cTn id="42" dur="1" fill="hold"/>
                                        <p:tgtEl>
                                          <p:spTgt spid="33"/>
                                        </p:tgtEl>
                                      </p:cBhvr>
                                    </p:anim>
                                  </p:childTnLst>
                                </p:cTn>
                              </p:par>
                            </p:childTnLst>
                          </p:cTn>
                        </p:par>
                      </p:childTnLst>
                    </p:cTn>
                  </p:par>
                  <p:par>
                    <p:cTn id="43" fill="hold">
                      <p:stCondLst>
                        <p:cond delay="indefinite"/>
                      </p:stCondLst>
                      <p:childTnLst>
                        <p:par>
                          <p:cTn id="44" fill="hold">
                            <p:stCondLst>
                              <p:cond delay="0"/>
                            </p:stCondLst>
                            <p:childTnLst>
                              <p:par>
                                <p:cTn id="45" presetID="24" presetClass="entr" presetSubtype="0" fill="hold" grpId="0" nodeType="clickEffect">
                                  <p:stCondLst>
                                    <p:cond delay="0"/>
                                  </p:stCondLst>
                                  <p:childTnLst>
                                    <p:set>
                                      <p:cBhvr>
                                        <p:cTn id="46" dur="1" fill="hold">
                                          <p:stCondLst>
                                            <p:cond delay="0"/>
                                          </p:stCondLst>
                                        </p:cTn>
                                        <p:tgtEl>
                                          <p:spTgt spid="22"/>
                                        </p:tgtEl>
                                        <p:attrNameLst>
                                          <p:attrName>style.visibility</p:attrName>
                                        </p:attrNameLst>
                                      </p:cBhvr>
                                      <p:to>
                                        <p:strVal val="visible"/>
                                      </p:to>
                                    </p:set>
                                    <p:anim to="" calcmode="lin" valueType="num">
                                      <p:cBhvr>
                                        <p:cTn id="47" dur="1" fill="hold"/>
                                        <p:tgtEl>
                                          <p:spTgt spid="22"/>
                                        </p:tgtEl>
                                      </p:cBhvr>
                                    </p:anim>
                                  </p:childTnLst>
                                </p:cTn>
                              </p:par>
                            </p:childTnLst>
                          </p:cTn>
                        </p:par>
                      </p:childTnLst>
                    </p:cTn>
                  </p:par>
                  <p:par>
                    <p:cTn id="48" fill="hold">
                      <p:stCondLst>
                        <p:cond delay="indefinite"/>
                      </p:stCondLst>
                      <p:childTnLst>
                        <p:par>
                          <p:cTn id="49" fill="hold">
                            <p:stCondLst>
                              <p:cond delay="0"/>
                            </p:stCondLst>
                            <p:childTnLst>
                              <p:par>
                                <p:cTn id="50" presetID="24" presetClass="entr" presetSubtype="0" fill="hold" grpId="0" nodeType="clickEffect">
                                  <p:stCondLst>
                                    <p:cond delay="0"/>
                                  </p:stCondLst>
                                  <p:childTnLst>
                                    <p:set>
                                      <p:cBhvr>
                                        <p:cTn id="51" dur="1" fill="hold">
                                          <p:stCondLst>
                                            <p:cond delay="0"/>
                                          </p:stCondLst>
                                        </p:cTn>
                                        <p:tgtEl>
                                          <p:spTgt spid="32"/>
                                        </p:tgtEl>
                                        <p:attrNameLst>
                                          <p:attrName>style.visibility</p:attrName>
                                        </p:attrNameLst>
                                      </p:cBhvr>
                                      <p:to>
                                        <p:strVal val="visible"/>
                                      </p:to>
                                    </p:set>
                                    <p:anim to="" calcmode="lin" valueType="num">
                                      <p:cBhvr>
                                        <p:cTn id="52" dur="1" fill="hold"/>
                                        <p:tgtEl>
                                          <p:spTgt spid="32"/>
                                        </p:tgtEl>
                                      </p:cBhvr>
                                    </p:anim>
                                  </p:childTnLst>
                                </p:cTn>
                              </p:par>
                            </p:childTnLst>
                          </p:cTn>
                        </p:par>
                      </p:childTnLst>
                    </p:cTn>
                  </p:par>
                  <p:par>
                    <p:cTn id="53" fill="hold">
                      <p:stCondLst>
                        <p:cond delay="indefinite"/>
                      </p:stCondLst>
                      <p:childTnLst>
                        <p:par>
                          <p:cTn id="54" fill="hold">
                            <p:stCondLst>
                              <p:cond delay="0"/>
                            </p:stCondLst>
                            <p:childTnLst>
                              <p:par>
                                <p:cTn id="55" presetID="24" presetClass="entr" presetSubtype="0" fill="hold" grpId="0" nodeType="clickEffect">
                                  <p:stCondLst>
                                    <p:cond delay="0"/>
                                  </p:stCondLst>
                                  <p:childTnLst>
                                    <p:set>
                                      <p:cBhvr>
                                        <p:cTn id="56" dur="1" fill="hold">
                                          <p:stCondLst>
                                            <p:cond delay="0"/>
                                          </p:stCondLst>
                                        </p:cTn>
                                        <p:tgtEl>
                                          <p:spTgt spid="30"/>
                                        </p:tgtEl>
                                        <p:attrNameLst>
                                          <p:attrName>style.visibility</p:attrName>
                                        </p:attrNameLst>
                                      </p:cBhvr>
                                      <p:to>
                                        <p:strVal val="visible"/>
                                      </p:to>
                                    </p:set>
                                    <p:anim to="" calcmode="lin" valueType="num">
                                      <p:cBhvr>
                                        <p:cTn id="57" dur="1" fill="hold"/>
                                        <p:tgtEl>
                                          <p:spTgt spid="30"/>
                                        </p:tgtEl>
                                      </p:cBhvr>
                                    </p:anim>
                                  </p:childTnLst>
                                </p:cTn>
                              </p:par>
                            </p:childTnLst>
                          </p:cTn>
                        </p:par>
                      </p:childTnLst>
                    </p:cTn>
                  </p:par>
                  <p:par>
                    <p:cTn id="58" fill="hold">
                      <p:stCondLst>
                        <p:cond delay="indefinite"/>
                      </p:stCondLst>
                      <p:childTnLst>
                        <p:par>
                          <p:cTn id="59" fill="hold">
                            <p:stCondLst>
                              <p:cond delay="0"/>
                            </p:stCondLst>
                            <p:childTnLst>
                              <p:par>
                                <p:cTn id="60" presetID="24" presetClass="entr" presetSubtype="0" fill="hold" grpId="0" nodeType="clickEffect">
                                  <p:stCondLst>
                                    <p:cond delay="0"/>
                                  </p:stCondLst>
                                  <p:childTnLst>
                                    <p:set>
                                      <p:cBhvr>
                                        <p:cTn id="61" dur="1" fill="hold">
                                          <p:stCondLst>
                                            <p:cond delay="0"/>
                                          </p:stCondLst>
                                        </p:cTn>
                                        <p:tgtEl>
                                          <p:spTgt spid="14"/>
                                        </p:tgtEl>
                                        <p:attrNameLst>
                                          <p:attrName>style.visibility</p:attrName>
                                        </p:attrNameLst>
                                      </p:cBhvr>
                                      <p:to>
                                        <p:strVal val="visible"/>
                                      </p:to>
                                    </p:set>
                                    <p:anim to="" calcmode="lin" valueType="num">
                                      <p:cBhvr>
                                        <p:cTn id="62" dur="1" fill="hold"/>
                                        <p:tgtEl>
                                          <p:spTgt spid="14"/>
                                        </p:tgtEl>
                                      </p:cBhvr>
                                    </p:anim>
                                  </p:childTnLst>
                                </p:cTn>
                              </p:par>
                            </p:childTnLst>
                          </p:cTn>
                        </p:par>
                      </p:childTnLst>
                    </p:cTn>
                  </p:par>
                  <p:par>
                    <p:cTn id="63" fill="hold">
                      <p:stCondLst>
                        <p:cond delay="indefinite"/>
                      </p:stCondLst>
                      <p:childTnLst>
                        <p:par>
                          <p:cTn id="64" fill="hold">
                            <p:stCondLst>
                              <p:cond delay="0"/>
                            </p:stCondLst>
                            <p:childTnLst>
                              <p:par>
                                <p:cTn id="65" presetID="24" presetClass="entr" presetSubtype="0" fill="hold" grpId="0" nodeType="clickEffect">
                                  <p:stCondLst>
                                    <p:cond delay="0"/>
                                  </p:stCondLst>
                                  <p:childTnLst>
                                    <p:set>
                                      <p:cBhvr>
                                        <p:cTn id="66" dur="1" fill="hold">
                                          <p:stCondLst>
                                            <p:cond delay="0"/>
                                          </p:stCondLst>
                                        </p:cTn>
                                        <p:tgtEl>
                                          <p:spTgt spid="29"/>
                                        </p:tgtEl>
                                        <p:attrNameLst>
                                          <p:attrName>style.visibility</p:attrName>
                                        </p:attrNameLst>
                                      </p:cBhvr>
                                      <p:to>
                                        <p:strVal val="visible"/>
                                      </p:to>
                                    </p:set>
                                    <p:anim to="" calcmode="lin" valueType="num">
                                      <p:cBhvr>
                                        <p:cTn id="67" dur="1" fill="hold"/>
                                        <p:tgtEl>
                                          <p:spTgt spid="29"/>
                                        </p:tgtEl>
                                      </p:cBhvr>
                                    </p:anim>
                                  </p:childTnLst>
                                </p:cTn>
                              </p:par>
                            </p:childTnLst>
                          </p:cTn>
                        </p:par>
                      </p:childTnLst>
                    </p:cTn>
                  </p:par>
                  <p:par>
                    <p:cTn id="68" fill="hold">
                      <p:stCondLst>
                        <p:cond delay="indefinite"/>
                      </p:stCondLst>
                      <p:childTnLst>
                        <p:par>
                          <p:cTn id="69" fill="hold">
                            <p:stCondLst>
                              <p:cond delay="0"/>
                            </p:stCondLst>
                            <p:childTnLst>
                              <p:par>
                                <p:cTn id="70" presetID="24" presetClass="entr" presetSubtype="0" fill="hold" grpId="0" nodeType="clickEffect">
                                  <p:stCondLst>
                                    <p:cond delay="0"/>
                                  </p:stCondLst>
                                  <p:childTnLst>
                                    <p:set>
                                      <p:cBhvr>
                                        <p:cTn id="71" dur="1" fill="hold">
                                          <p:stCondLst>
                                            <p:cond delay="0"/>
                                          </p:stCondLst>
                                        </p:cTn>
                                        <p:tgtEl>
                                          <p:spTgt spid="23"/>
                                        </p:tgtEl>
                                        <p:attrNameLst>
                                          <p:attrName>style.visibility</p:attrName>
                                        </p:attrNameLst>
                                      </p:cBhvr>
                                      <p:to>
                                        <p:strVal val="visible"/>
                                      </p:to>
                                    </p:set>
                                    <p:anim to="" calcmode="lin" valueType="num">
                                      <p:cBhvr>
                                        <p:cTn id="72" dur="1" fill="hold"/>
                                        <p:tgtEl>
                                          <p:spTgt spid="23"/>
                                        </p:tgtEl>
                                      </p:cBhvr>
                                    </p:anim>
                                  </p:childTnLst>
                                </p:cTn>
                              </p:par>
                            </p:childTnLst>
                          </p:cTn>
                        </p:par>
                      </p:childTnLst>
                    </p:cTn>
                  </p:par>
                  <p:par>
                    <p:cTn id="73" fill="hold">
                      <p:stCondLst>
                        <p:cond delay="indefinite"/>
                      </p:stCondLst>
                      <p:childTnLst>
                        <p:par>
                          <p:cTn id="74" fill="hold">
                            <p:stCondLst>
                              <p:cond delay="0"/>
                            </p:stCondLst>
                            <p:childTnLst>
                              <p:par>
                                <p:cTn id="75" presetID="24" presetClass="entr" presetSubtype="0" fill="hold" grpId="0" nodeType="clickEffect">
                                  <p:stCondLst>
                                    <p:cond delay="0"/>
                                  </p:stCondLst>
                                  <p:childTnLst>
                                    <p:set>
                                      <p:cBhvr>
                                        <p:cTn id="76" dur="1" fill="hold">
                                          <p:stCondLst>
                                            <p:cond delay="0"/>
                                          </p:stCondLst>
                                        </p:cTn>
                                        <p:tgtEl>
                                          <p:spTgt spid="16"/>
                                        </p:tgtEl>
                                        <p:attrNameLst>
                                          <p:attrName>style.visibility</p:attrName>
                                        </p:attrNameLst>
                                      </p:cBhvr>
                                      <p:to>
                                        <p:strVal val="visible"/>
                                      </p:to>
                                    </p:set>
                                    <p:anim to="" calcmode="lin" valueType="num">
                                      <p:cBhvr>
                                        <p:cTn id="77" dur="1" fill="hold"/>
                                        <p:tgtEl>
                                          <p:spTgt spid="16"/>
                                        </p:tgtEl>
                                      </p:cBhvr>
                                    </p:anim>
                                  </p:childTnLst>
                                </p:cTn>
                              </p:par>
                            </p:childTnLst>
                          </p:cTn>
                        </p:par>
                      </p:childTnLst>
                    </p:cTn>
                  </p:par>
                  <p:par>
                    <p:cTn id="78" fill="hold">
                      <p:stCondLst>
                        <p:cond delay="indefinite"/>
                      </p:stCondLst>
                      <p:childTnLst>
                        <p:par>
                          <p:cTn id="79" fill="hold">
                            <p:stCondLst>
                              <p:cond delay="0"/>
                            </p:stCondLst>
                            <p:childTnLst>
                              <p:par>
                                <p:cTn id="80" presetID="24" presetClass="entr" presetSubtype="0" fill="hold" grpId="0" nodeType="clickEffect">
                                  <p:stCondLst>
                                    <p:cond delay="0"/>
                                  </p:stCondLst>
                                  <p:childTnLst>
                                    <p:set>
                                      <p:cBhvr>
                                        <p:cTn id="81" dur="1" fill="hold">
                                          <p:stCondLst>
                                            <p:cond delay="0"/>
                                          </p:stCondLst>
                                        </p:cTn>
                                        <p:tgtEl>
                                          <p:spTgt spid="26"/>
                                        </p:tgtEl>
                                        <p:attrNameLst>
                                          <p:attrName>style.visibility</p:attrName>
                                        </p:attrNameLst>
                                      </p:cBhvr>
                                      <p:to>
                                        <p:strVal val="visible"/>
                                      </p:to>
                                    </p:set>
                                    <p:anim to="" calcmode="lin" valueType="num">
                                      <p:cBhvr>
                                        <p:cTn id="82" dur="1" fill="hold"/>
                                        <p:tgtEl>
                                          <p:spTgt spid="26"/>
                                        </p:tgtEl>
                                      </p:cBhvr>
                                    </p:anim>
                                  </p:childTnLst>
                                </p:cTn>
                              </p:par>
                            </p:childTnLst>
                          </p:cTn>
                        </p:par>
                      </p:childTnLst>
                    </p:cTn>
                  </p:par>
                  <p:par>
                    <p:cTn id="83" fill="hold">
                      <p:stCondLst>
                        <p:cond delay="indefinite"/>
                      </p:stCondLst>
                      <p:childTnLst>
                        <p:par>
                          <p:cTn id="84" fill="hold">
                            <p:stCondLst>
                              <p:cond delay="0"/>
                            </p:stCondLst>
                            <p:childTnLst>
                              <p:par>
                                <p:cTn id="85" presetID="24" presetClass="entr" presetSubtype="0" fill="hold" grpId="0" nodeType="clickEffect">
                                  <p:stCondLst>
                                    <p:cond delay="0"/>
                                  </p:stCondLst>
                                  <p:childTnLst>
                                    <p:set>
                                      <p:cBhvr>
                                        <p:cTn id="86" dur="1" fill="hold">
                                          <p:stCondLst>
                                            <p:cond delay="0"/>
                                          </p:stCondLst>
                                        </p:cTn>
                                        <p:tgtEl>
                                          <p:spTgt spid="28"/>
                                        </p:tgtEl>
                                        <p:attrNameLst>
                                          <p:attrName>style.visibility</p:attrName>
                                        </p:attrNameLst>
                                      </p:cBhvr>
                                      <p:to>
                                        <p:strVal val="visible"/>
                                      </p:to>
                                    </p:set>
                                    <p:anim to="" calcmode="lin" valueType="num">
                                      <p:cBhvr>
                                        <p:cTn id="87" dur="1" fill="hold"/>
                                        <p:tgtEl>
                                          <p:spTgt spid="28"/>
                                        </p:tgtEl>
                                      </p:cBhvr>
                                    </p:anim>
                                  </p:childTnLst>
                                </p:cTn>
                              </p:par>
                            </p:childTnLst>
                          </p:cTn>
                        </p:par>
                      </p:childTnLst>
                    </p:cTn>
                  </p:par>
                  <p:par>
                    <p:cTn id="88" fill="hold">
                      <p:stCondLst>
                        <p:cond delay="indefinite"/>
                      </p:stCondLst>
                      <p:childTnLst>
                        <p:par>
                          <p:cTn id="89" fill="hold">
                            <p:stCondLst>
                              <p:cond delay="0"/>
                            </p:stCondLst>
                            <p:childTnLst>
                              <p:par>
                                <p:cTn id="90" presetID="24" presetClass="entr" presetSubtype="0" fill="hold" grpId="0" nodeType="clickEffect">
                                  <p:stCondLst>
                                    <p:cond delay="0"/>
                                  </p:stCondLst>
                                  <p:childTnLst>
                                    <p:set>
                                      <p:cBhvr>
                                        <p:cTn id="91" dur="1" fill="hold">
                                          <p:stCondLst>
                                            <p:cond delay="0"/>
                                          </p:stCondLst>
                                        </p:cTn>
                                        <p:tgtEl>
                                          <p:spTgt spid="2"/>
                                        </p:tgtEl>
                                        <p:attrNameLst>
                                          <p:attrName>style.visibility</p:attrName>
                                        </p:attrNameLst>
                                      </p:cBhvr>
                                      <p:to>
                                        <p:strVal val="visible"/>
                                      </p:to>
                                    </p:set>
                                    <p:anim to="" calcmode="lin" valueType="num">
                                      <p:cBhvr>
                                        <p:cTn id="92" dur="1" fill="hold"/>
                                        <p:tgtEl>
                                          <p:spTgt spid="2"/>
                                        </p:tgtEl>
                                      </p:cBhvr>
                                    </p:anim>
                                  </p:childTnLst>
                                </p:cTn>
                              </p:par>
                            </p:childTnLst>
                          </p:cTn>
                        </p:par>
                      </p:childTnLst>
                    </p:cTn>
                  </p:par>
                  <p:par>
                    <p:cTn id="93" fill="hold">
                      <p:stCondLst>
                        <p:cond delay="indefinite"/>
                      </p:stCondLst>
                      <p:childTnLst>
                        <p:par>
                          <p:cTn id="94" fill="hold">
                            <p:stCondLst>
                              <p:cond delay="0"/>
                            </p:stCondLst>
                            <p:childTnLst>
                              <p:par>
                                <p:cTn id="95" presetID="24" presetClass="entr" presetSubtype="0" fill="hold" grpId="0" nodeType="clickEffect">
                                  <p:stCondLst>
                                    <p:cond delay="0"/>
                                  </p:stCondLst>
                                  <p:childTnLst>
                                    <p:set>
                                      <p:cBhvr>
                                        <p:cTn id="96" dur="1" fill="hold">
                                          <p:stCondLst>
                                            <p:cond delay="0"/>
                                          </p:stCondLst>
                                        </p:cTn>
                                        <p:tgtEl>
                                          <p:spTgt spid="25"/>
                                        </p:tgtEl>
                                        <p:attrNameLst>
                                          <p:attrName>style.visibility</p:attrName>
                                        </p:attrNameLst>
                                      </p:cBhvr>
                                      <p:to>
                                        <p:strVal val="visible"/>
                                      </p:to>
                                    </p:set>
                                    <p:anim to="" calcmode="lin" valueType="num">
                                      <p:cBhvr>
                                        <p:cTn id="97" dur="1" fill="hold"/>
                                        <p:tgtEl>
                                          <p:spTgt spid="25"/>
                                        </p:tgtEl>
                                      </p:cBhvr>
                                    </p:anim>
                                  </p:childTnLst>
                                </p:cTn>
                              </p:par>
                            </p:childTnLst>
                          </p:cTn>
                        </p:par>
                      </p:childTnLst>
                    </p:cTn>
                  </p:par>
                  <p:par>
                    <p:cTn id="98" fill="hold">
                      <p:stCondLst>
                        <p:cond delay="indefinite"/>
                      </p:stCondLst>
                      <p:childTnLst>
                        <p:par>
                          <p:cTn id="99" fill="hold">
                            <p:stCondLst>
                              <p:cond delay="0"/>
                            </p:stCondLst>
                            <p:childTnLst>
                              <p:par>
                                <p:cTn id="100" presetID="24" presetClass="entr" presetSubtype="0" fill="hold" grpId="0" nodeType="clickEffect">
                                  <p:stCondLst>
                                    <p:cond delay="0"/>
                                  </p:stCondLst>
                                  <p:childTnLst>
                                    <p:set>
                                      <p:cBhvr>
                                        <p:cTn id="101" dur="1" fill="hold">
                                          <p:stCondLst>
                                            <p:cond delay="0"/>
                                          </p:stCondLst>
                                        </p:cTn>
                                        <p:tgtEl>
                                          <p:spTgt spid="12"/>
                                        </p:tgtEl>
                                        <p:attrNameLst>
                                          <p:attrName>style.visibility</p:attrName>
                                        </p:attrNameLst>
                                      </p:cBhvr>
                                      <p:to>
                                        <p:strVal val="visible"/>
                                      </p:to>
                                    </p:set>
                                    <p:anim to="" calcmode="lin" valueType="num">
                                      <p:cBhvr>
                                        <p:cTn id="102" dur="1" fill="hold"/>
                                        <p:tgtEl>
                                          <p:spTgt spid="12"/>
                                        </p:tgtEl>
                                      </p:cBhvr>
                                    </p:anim>
                                  </p:childTnLst>
                                </p:cTn>
                              </p:par>
                            </p:childTnLst>
                          </p:cTn>
                        </p:par>
                      </p:childTnLst>
                    </p:cTn>
                  </p:par>
                  <p:par>
                    <p:cTn id="103" fill="hold">
                      <p:stCondLst>
                        <p:cond delay="indefinite"/>
                      </p:stCondLst>
                      <p:childTnLst>
                        <p:par>
                          <p:cTn id="104" fill="hold">
                            <p:stCondLst>
                              <p:cond delay="0"/>
                            </p:stCondLst>
                            <p:childTnLst>
                              <p:par>
                                <p:cTn id="105" presetID="24" presetClass="entr" presetSubtype="0" fill="hold" grpId="0" nodeType="clickEffect">
                                  <p:stCondLst>
                                    <p:cond delay="0"/>
                                  </p:stCondLst>
                                  <p:childTnLst>
                                    <p:set>
                                      <p:cBhvr>
                                        <p:cTn id="106" dur="1" fill="hold">
                                          <p:stCondLst>
                                            <p:cond delay="0"/>
                                          </p:stCondLst>
                                        </p:cTn>
                                        <p:tgtEl>
                                          <p:spTgt spid="24"/>
                                        </p:tgtEl>
                                        <p:attrNameLst>
                                          <p:attrName>style.visibility</p:attrName>
                                        </p:attrNameLst>
                                      </p:cBhvr>
                                      <p:to>
                                        <p:strVal val="visible"/>
                                      </p:to>
                                    </p:set>
                                    <p:anim to="" calcmode="lin" valueType="num">
                                      <p:cBhvr>
                                        <p:cTn id="107" dur="1" fill="hold"/>
                                        <p:tgtEl>
                                          <p:spTgt spid="24"/>
                                        </p:tgtEl>
                                      </p:cBhvr>
                                    </p:anim>
                                  </p:childTnLst>
                                </p:cTn>
                              </p:par>
                            </p:childTnLst>
                          </p:cTn>
                        </p:par>
                      </p:childTnLst>
                    </p:cTn>
                  </p:par>
                  <p:par>
                    <p:cTn id="108" fill="hold">
                      <p:stCondLst>
                        <p:cond delay="indefinite"/>
                      </p:stCondLst>
                      <p:childTnLst>
                        <p:par>
                          <p:cTn id="109" fill="hold">
                            <p:stCondLst>
                              <p:cond delay="0"/>
                            </p:stCondLst>
                            <p:childTnLst>
                              <p:par>
                                <p:cTn id="110" presetID="24" presetClass="entr" presetSubtype="0" fill="hold" grpId="0" nodeType="clickEffect">
                                  <p:stCondLst>
                                    <p:cond delay="0"/>
                                  </p:stCondLst>
                                  <p:childTnLst>
                                    <p:set>
                                      <p:cBhvr>
                                        <p:cTn id="111" dur="1" fill="hold">
                                          <p:stCondLst>
                                            <p:cond delay="0"/>
                                          </p:stCondLst>
                                        </p:cTn>
                                        <p:tgtEl>
                                          <p:spTgt spid="19"/>
                                        </p:tgtEl>
                                        <p:attrNameLst>
                                          <p:attrName>style.visibility</p:attrName>
                                        </p:attrNameLst>
                                      </p:cBhvr>
                                      <p:to>
                                        <p:strVal val="visible"/>
                                      </p:to>
                                    </p:set>
                                    <p:anim to="" calcmode="lin" valueType="num">
                                      <p:cBhvr>
                                        <p:cTn id="112" dur="1" fill="hold"/>
                                        <p:tgtEl>
                                          <p:spTgt spid="19"/>
                                        </p:tgtEl>
                                      </p:cBhvr>
                                    </p:anim>
                                  </p:childTnLst>
                                </p:cTn>
                              </p:par>
                            </p:childTnLst>
                          </p:cTn>
                        </p:par>
                      </p:childTnLst>
                    </p:cTn>
                  </p:par>
                  <p:par>
                    <p:cTn id="113" fill="hold">
                      <p:stCondLst>
                        <p:cond delay="indefinite"/>
                      </p:stCondLst>
                      <p:childTnLst>
                        <p:par>
                          <p:cTn id="114" fill="hold">
                            <p:stCondLst>
                              <p:cond delay="0"/>
                            </p:stCondLst>
                            <p:childTnLst>
                              <p:par>
                                <p:cTn id="115" presetID="24" presetClass="entr" presetSubtype="0" fill="hold" grpId="0" nodeType="clickEffect">
                                  <p:stCondLst>
                                    <p:cond delay="0"/>
                                  </p:stCondLst>
                                  <p:childTnLst>
                                    <p:set>
                                      <p:cBhvr>
                                        <p:cTn id="116" dur="1" fill="hold">
                                          <p:stCondLst>
                                            <p:cond delay="0"/>
                                          </p:stCondLst>
                                        </p:cTn>
                                        <p:tgtEl>
                                          <p:spTgt spid="15"/>
                                        </p:tgtEl>
                                        <p:attrNameLst>
                                          <p:attrName>style.visibility</p:attrName>
                                        </p:attrNameLst>
                                      </p:cBhvr>
                                      <p:to>
                                        <p:strVal val="visible"/>
                                      </p:to>
                                    </p:set>
                                    <p:anim to="" calcmode="lin" valueType="num">
                                      <p:cBhvr>
                                        <p:cTn id="117" dur="1" fill="hold"/>
                                        <p:tgtEl>
                                          <p:spTgt spid="15"/>
                                        </p:tgtEl>
                                      </p:cBhvr>
                                    </p:anim>
                                  </p:childTnLst>
                                </p:cTn>
                              </p:par>
                            </p:childTnLst>
                          </p:cTn>
                        </p:par>
                      </p:childTnLst>
                    </p:cTn>
                  </p:par>
                  <p:par>
                    <p:cTn id="118" fill="hold">
                      <p:stCondLst>
                        <p:cond delay="indefinite"/>
                      </p:stCondLst>
                      <p:childTnLst>
                        <p:par>
                          <p:cTn id="119" fill="hold">
                            <p:stCondLst>
                              <p:cond delay="0"/>
                            </p:stCondLst>
                            <p:childTnLst>
                              <p:par>
                                <p:cTn id="120" presetID="24" presetClass="entr" presetSubtype="0" fill="hold" grpId="0" nodeType="clickEffect">
                                  <p:stCondLst>
                                    <p:cond delay="0"/>
                                  </p:stCondLst>
                                  <p:childTnLst>
                                    <p:set>
                                      <p:cBhvr>
                                        <p:cTn id="121" dur="1" fill="hold">
                                          <p:stCondLst>
                                            <p:cond delay="0"/>
                                          </p:stCondLst>
                                        </p:cTn>
                                        <p:tgtEl>
                                          <p:spTgt spid="31"/>
                                        </p:tgtEl>
                                        <p:attrNameLst>
                                          <p:attrName>style.visibility</p:attrName>
                                        </p:attrNameLst>
                                      </p:cBhvr>
                                      <p:to>
                                        <p:strVal val="visible"/>
                                      </p:to>
                                    </p:set>
                                    <p:anim to="" calcmode="lin" valueType="num">
                                      <p:cBhvr>
                                        <p:cTn id="122" dur="1" fill="hold"/>
                                        <p:tgtEl>
                                          <p:spTgt spid="31"/>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7" grpId="0"/>
      <p:bldP spid="11" grpId="0"/>
      <p:bldP spid="18" grpId="0"/>
      <p:bldP spid="34" grpId="0"/>
      <p:bldP spid="17" grpId="0"/>
      <p:bldP spid="13" grpId="0"/>
      <p:bldP spid="33" grpId="0"/>
      <p:bldP spid="22" grpId="0"/>
      <p:bldP spid="32" grpId="0"/>
      <p:bldP spid="30" grpId="0"/>
      <p:bldP spid="14" grpId="0"/>
      <p:bldP spid="29" grpId="0"/>
      <p:bldP spid="23" grpId="0"/>
      <p:bldP spid="16" grpId="0"/>
      <p:bldP spid="26" grpId="0"/>
      <p:bldP spid="28" grpId="0"/>
      <p:bldP spid="2" grpId="0"/>
      <p:bldP spid="25" grpId="0"/>
      <p:bldP spid="12" grpId="0"/>
      <p:bldP spid="24" grpId="0"/>
      <p:bldP spid="19" grpId="0"/>
      <p:bldP spid="15" grpId="0"/>
      <p:bldP spid="3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文本框 19"/>
          <p:cNvSpPr txBox="1"/>
          <p:nvPr>
            <p:custDataLst>
              <p:tags r:id="rId1"/>
            </p:custDataLst>
          </p:nvPr>
        </p:nvSpPr>
        <p:spPr>
          <a:xfrm>
            <a:off x="786765" y="1924685"/>
            <a:ext cx="10691495" cy="4451350"/>
          </a:xfrm>
          <a:prstGeom prst="rect">
            <a:avLst/>
          </a:prstGeom>
          <a:solidFill>
            <a:schemeClr val="accent3">
              <a:lumMod val="20000"/>
              <a:lumOff val="80000"/>
            </a:schemeClr>
          </a:solidFill>
          <a:ln w="12700" cmpd="sng">
            <a:noFill/>
            <a:prstDash val="solid"/>
          </a:ln>
        </p:spPr>
        <p:txBody>
          <a:bodyPr wrap="square">
            <a:noAutofit/>
          </a:bodyPr>
          <a:lstStyle/>
          <a:p>
            <a:pPr indent="0">
              <a:lnSpc>
                <a:spcPct val="200000"/>
              </a:lnSpc>
            </a:pPr>
            <a:r>
              <a:rPr sz="2800" b="1">
                <a:latin typeface="黑体" panose="02010609060101010101" charset="-122"/>
                <a:ea typeface="黑体" panose="02010609060101010101" charset="-122"/>
                <a:cs typeface="黑体" panose="02010609060101010101" charset="-122"/>
                <a:sym typeface="+mn-ea"/>
              </a:rPr>
              <a:t>浩</a:t>
            </a:r>
            <a:r>
              <a:rPr sz="2800" b="1">
                <a:solidFill>
                  <a:srgbClr val="0026C0"/>
                </a:solidFill>
                <a:latin typeface="黑体" panose="02010609060101010101" charset="-122"/>
                <a:ea typeface="黑体" panose="02010609060101010101" charset="-122"/>
                <a:cs typeface="黑体" panose="02010609060101010101" charset="-122"/>
                <a:sym typeface="+mn-ea"/>
              </a:rPr>
              <a:t>劫</a:t>
            </a:r>
            <a:r>
              <a:rPr sz="2800" b="1">
                <a:latin typeface="黑体" panose="02010609060101010101" charset="-122"/>
                <a:ea typeface="黑体" panose="02010609060101010101" charset="-122"/>
                <a:cs typeface="黑体" panose="02010609060101010101" charset="-122"/>
                <a:sym typeface="+mn-ea"/>
              </a:rPr>
              <a:t>（</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 指</a:t>
            </a:r>
            <a:r>
              <a:rPr sz="2800" b="1">
                <a:solidFill>
                  <a:srgbClr val="0026C0"/>
                </a:solidFill>
                <a:latin typeface="黑体" panose="02010609060101010101" charset="-122"/>
                <a:ea typeface="黑体" panose="02010609060101010101" charset="-122"/>
                <a:cs typeface="黑体" panose="02010609060101010101" charset="-122"/>
                <a:sym typeface="+mn-ea"/>
              </a:rPr>
              <a:t>摘</a:t>
            </a:r>
            <a:r>
              <a:rPr sz="2800" b="1">
                <a:latin typeface="黑体" panose="02010609060101010101" charset="-122"/>
                <a:ea typeface="黑体" panose="02010609060101010101" charset="-122"/>
                <a:cs typeface="黑体" panose="02010609060101010101" charset="-122"/>
                <a:sym typeface="+mn-ea"/>
              </a:rPr>
              <a:t>（</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 </a:t>
            </a:r>
            <a:r>
              <a:rPr sz="2800" b="1">
                <a:solidFill>
                  <a:srgbClr val="0026C0"/>
                </a:solidFill>
                <a:latin typeface="黑体" panose="02010609060101010101" charset="-122"/>
                <a:ea typeface="黑体" panose="02010609060101010101" charset="-122"/>
                <a:cs typeface="黑体" panose="02010609060101010101" charset="-122"/>
                <a:sym typeface="+mn-ea"/>
              </a:rPr>
              <a:t>襁</a:t>
            </a:r>
            <a:r>
              <a:rPr sz="2800" b="1">
                <a:latin typeface="黑体" panose="02010609060101010101" charset="-122"/>
                <a:ea typeface="黑体" panose="02010609060101010101" charset="-122"/>
                <a:cs typeface="黑体" panose="02010609060101010101" charset="-122"/>
                <a:sym typeface="+mn-ea"/>
              </a:rPr>
              <a:t>褓（</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 分</a:t>
            </a:r>
            <a:r>
              <a:rPr sz="2800" b="1">
                <a:solidFill>
                  <a:srgbClr val="0026C0"/>
                </a:solidFill>
                <a:latin typeface="黑体" panose="02010609060101010101" charset="-122"/>
                <a:ea typeface="黑体" panose="02010609060101010101" charset="-122"/>
                <a:cs typeface="黑体" panose="02010609060101010101" charset="-122"/>
                <a:sym typeface="+mn-ea"/>
              </a:rPr>
              <a:t>崩</a:t>
            </a:r>
            <a:r>
              <a:rPr sz="2800" b="1">
                <a:latin typeface="黑体" panose="02010609060101010101" charset="-122"/>
                <a:ea typeface="黑体" panose="02010609060101010101" charset="-122"/>
                <a:cs typeface="黑体" panose="02010609060101010101" charset="-122"/>
                <a:sym typeface="+mn-ea"/>
              </a:rPr>
              <a:t>离析（</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a:t>
            </a:r>
            <a:endParaRPr sz="2800" b="1">
              <a:latin typeface="黑体" panose="02010609060101010101" charset="-122"/>
              <a:ea typeface="黑体" panose="02010609060101010101" charset="-122"/>
              <a:cs typeface="黑体" panose="02010609060101010101" charset="-122"/>
              <a:sym typeface="+mn-ea"/>
            </a:endParaRPr>
          </a:p>
          <a:p>
            <a:pPr indent="0">
              <a:lnSpc>
                <a:spcPct val="200000"/>
              </a:lnSpc>
            </a:pPr>
            <a:r>
              <a:rPr sz="2800" b="1">
                <a:solidFill>
                  <a:srgbClr val="0026C0"/>
                </a:solidFill>
                <a:latin typeface="黑体" panose="02010609060101010101" charset="-122"/>
                <a:ea typeface="黑体" panose="02010609060101010101" charset="-122"/>
                <a:cs typeface="黑体" panose="02010609060101010101" charset="-122"/>
                <a:sym typeface="+mn-ea"/>
              </a:rPr>
              <a:t>萦</a:t>
            </a:r>
            <a:r>
              <a:rPr sz="2800" b="1">
                <a:latin typeface="黑体" panose="02010609060101010101" charset="-122"/>
                <a:ea typeface="黑体" panose="02010609060101010101" charset="-122"/>
                <a:cs typeface="黑体" panose="02010609060101010101" charset="-122"/>
                <a:sym typeface="+mn-ea"/>
              </a:rPr>
              <a:t>绕（</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 </a:t>
            </a:r>
            <a:r>
              <a:rPr sz="2800" b="1">
                <a:solidFill>
                  <a:srgbClr val="0026C0"/>
                </a:solidFill>
                <a:latin typeface="黑体" panose="02010609060101010101" charset="-122"/>
                <a:ea typeface="黑体" panose="02010609060101010101" charset="-122"/>
                <a:cs typeface="黑体" panose="02010609060101010101" charset="-122"/>
                <a:sym typeface="+mn-ea"/>
              </a:rPr>
              <a:t>绚</a:t>
            </a:r>
            <a:r>
              <a:rPr sz="2800" b="1">
                <a:latin typeface="黑体" panose="02010609060101010101" charset="-122"/>
                <a:ea typeface="黑体" panose="02010609060101010101" charset="-122"/>
                <a:cs typeface="黑体" panose="02010609060101010101" charset="-122"/>
                <a:sym typeface="+mn-ea"/>
              </a:rPr>
              <a:t>丽（</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 </a:t>
            </a:r>
            <a:r>
              <a:rPr sz="2800" b="1">
                <a:solidFill>
                  <a:srgbClr val="0026C0"/>
                </a:solidFill>
                <a:latin typeface="黑体" panose="02010609060101010101" charset="-122"/>
                <a:ea typeface="黑体" panose="02010609060101010101" charset="-122"/>
                <a:cs typeface="黑体" panose="02010609060101010101" charset="-122"/>
                <a:sym typeface="+mn-ea"/>
              </a:rPr>
              <a:t>枷</a:t>
            </a:r>
            <a:r>
              <a:rPr sz="2800" b="1">
                <a:latin typeface="黑体" panose="02010609060101010101" charset="-122"/>
                <a:ea typeface="黑体" panose="02010609060101010101" charset="-122"/>
                <a:cs typeface="黑体" panose="02010609060101010101" charset="-122"/>
                <a:sym typeface="+mn-ea"/>
              </a:rPr>
              <a:t>锁（</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 担</a:t>
            </a:r>
            <a:r>
              <a:rPr sz="2800" b="1">
                <a:solidFill>
                  <a:srgbClr val="0026C0"/>
                </a:solidFill>
                <a:latin typeface="黑体" panose="02010609060101010101" charset="-122"/>
                <a:ea typeface="黑体" panose="02010609060101010101" charset="-122"/>
                <a:cs typeface="黑体" panose="02010609060101010101" charset="-122"/>
                <a:sym typeface="+mn-ea"/>
              </a:rPr>
              <a:t>惊</a:t>
            </a:r>
            <a:r>
              <a:rPr sz="2800" b="1">
                <a:latin typeface="黑体" panose="02010609060101010101" charset="-122"/>
                <a:ea typeface="黑体" panose="02010609060101010101" charset="-122"/>
                <a:cs typeface="黑体" panose="02010609060101010101" charset="-122"/>
                <a:sym typeface="+mn-ea"/>
              </a:rPr>
              <a:t>受怕（</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 </a:t>
            </a:r>
            <a:endParaRPr sz="2800" b="1">
              <a:latin typeface="黑体" panose="02010609060101010101" charset="-122"/>
              <a:ea typeface="黑体" panose="02010609060101010101" charset="-122"/>
              <a:cs typeface="黑体" panose="02010609060101010101" charset="-122"/>
              <a:sym typeface="+mn-ea"/>
            </a:endParaRPr>
          </a:p>
          <a:p>
            <a:pPr indent="0">
              <a:lnSpc>
                <a:spcPct val="200000"/>
              </a:lnSpc>
            </a:pPr>
            <a:r>
              <a:rPr sz="2800" b="1">
                <a:solidFill>
                  <a:srgbClr val="0026C0"/>
                </a:solidFill>
                <a:latin typeface="黑体" panose="02010609060101010101" charset="-122"/>
                <a:ea typeface="黑体" panose="02010609060101010101" charset="-122"/>
                <a:cs typeface="黑体" panose="02010609060101010101" charset="-122"/>
                <a:sym typeface="+mn-ea"/>
              </a:rPr>
              <a:t>拙</a:t>
            </a:r>
            <a:r>
              <a:rPr sz="2800" b="1">
                <a:latin typeface="黑体" panose="02010609060101010101" charset="-122"/>
                <a:ea typeface="黑体" panose="02010609060101010101" charset="-122"/>
                <a:cs typeface="黑体" panose="02010609060101010101" charset="-122"/>
                <a:sym typeface="+mn-ea"/>
              </a:rPr>
              <a:t>劣（</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 </a:t>
            </a:r>
            <a:r>
              <a:rPr sz="2800" b="1">
                <a:solidFill>
                  <a:srgbClr val="0026C0"/>
                </a:solidFill>
                <a:latin typeface="黑体" panose="02010609060101010101" charset="-122"/>
                <a:ea typeface="黑体" panose="02010609060101010101" charset="-122"/>
                <a:cs typeface="黑体" panose="02010609060101010101" charset="-122"/>
                <a:sym typeface="+mn-ea"/>
              </a:rPr>
              <a:t>肤</a:t>
            </a:r>
            <a:r>
              <a:rPr sz="2800" b="1">
                <a:latin typeface="黑体" panose="02010609060101010101" charset="-122"/>
                <a:ea typeface="黑体" panose="02010609060101010101" charset="-122"/>
                <a:cs typeface="黑体" panose="02010609060101010101" charset="-122"/>
                <a:sym typeface="+mn-ea"/>
              </a:rPr>
              <a:t>浅（</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 目</a:t>
            </a:r>
            <a:r>
              <a:rPr sz="2800" b="1">
                <a:solidFill>
                  <a:srgbClr val="0026C0"/>
                </a:solidFill>
                <a:latin typeface="黑体" panose="02010609060101010101" charset="-122"/>
                <a:ea typeface="黑体" panose="02010609060101010101" charset="-122"/>
                <a:cs typeface="黑体" panose="02010609060101010101" charset="-122"/>
                <a:sym typeface="+mn-ea"/>
              </a:rPr>
              <a:t>睹</a:t>
            </a:r>
            <a:r>
              <a:rPr sz="2800" b="1">
                <a:latin typeface="黑体" panose="02010609060101010101" charset="-122"/>
                <a:ea typeface="黑体" panose="02010609060101010101" charset="-122"/>
                <a:cs typeface="黑体" panose="02010609060101010101" charset="-122"/>
                <a:sym typeface="+mn-ea"/>
              </a:rPr>
              <a:t>（</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 行</a:t>
            </a:r>
            <a:r>
              <a:rPr sz="2800" b="1">
                <a:solidFill>
                  <a:srgbClr val="0026C0"/>
                </a:solidFill>
                <a:latin typeface="黑体" panose="02010609060101010101" charset="-122"/>
                <a:ea typeface="黑体" panose="02010609060101010101" charset="-122"/>
                <a:cs typeface="黑体" panose="02010609060101010101" charset="-122"/>
                <a:sym typeface="+mn-ea"/>
              </a:rPr>
              <a:t>将</a:t>
            </a:r>
            <a:r>
              <a:rPr sz="2800" b="1">
                <a:latin typeface="黑体" panose="02010609060101010101" charset="-122"/>
                <a:ea typeface="黑体" panose="02010609060101010101" charset="-122"/>
                <a:cs typeface="黑体" panose="02010609060101010101" charset="-122"/>
                <a:sym typeface="+mn-ea"/>
              </a:rPr>
              <a:t>就木（</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a:t>
            </a:r>
            <a:endParaRPr sz="2800" b="1">
              <a:latin typeface="黑体" panose="02010609060101010101" charset="-122"/>
              <a:ea typeface="黑体" panose="02010609060101010101" charset="-122"/>
              <a:cs typeface="黑体" panose="02010609060101010101" charset="-122"/>
              <a:sym typeface="+mn-ea"/>
            </a:endParaRPr>
          </a:p>
          <a:p>
            <a:pPr indent="0">
              <a:lnSpc>
                <a:spcPct val="200000"/>
              </a:lnSpc>
            </a:pPr>
            <a:r>
              <a:rPr sz="2800" b="1">
                <a:solidFill>
                  <a:srgbClr val="0026C0"/>
                </a:solidFill>
                <a:latin typeface="黑体" panose="02010609060101010101" charset="-122"/>
                <a:ea typeface="黑体" panose="02010609060101010101" charset="-122"/>
                <a:cs typeface="黑体" panose="02010609060101010101" charset="-122"/>
                <a:sym typeface="+mn-ea"/>
              </a:rPr>
              <a:t>奠</a:t>
            </a:r>
            <a:r>
              <a:rPr sz="2800" b="1">
                <a:latin typeface="黑体" panose="02010609060101010101" charset="-122"/>
                <a:ea typeface="黑体" panose="02010609060101010101" charset="-122"/>
                <a:cs typeface="黑体" panose="02010609060101010101" charset="-122"/>
                <a:sym typeface="+mn-ea"/>
              </a:rPr>
              <a:t>定（</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 </a:t>
            </a:r>
            <a:r>
              <a:rPr sz="2800" b="1">
                <a:solidFill>
                  <a:srgbClr val="0026C0"/>
                </a:solidFill>
                <a:latin typeface="黑体" panose="02010609060101010101" charset="-122"/>
                <a:ea typeface="黑体" panose="02010609060101010101" charset="-122"/>
                <a:cs typeface="黑体" panose="02010609060101010101" charset="-122"/>
                <a:sym typeface="+mn-ea"/>
              </a:rPr>
              <a:t>挚</a:t>
            </a:r>
            <a:r>
              <a:rPr sz="2800" b="1">
                <a:latin typeface="黑体" panose="02010609060101010101" charset="-122"/>
                <a:ea typeface="黑体" panose="02010609060101010101" charset="-122"/>
                <a:cs typeface="黑体" panose="02010609060101010101" charset="-122"/>
                <a:sym typeface="+mn-ea"/>
              </a:rPr>
              <a:t>爱（</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 </a:t>
            </a:r>
            <a:r>
              <a:rPr sz="2800" b="1">
                <a:solidFill>
                  <a:srgbClr val="0026C0"/>
                </a:solidFill>
                <a:latin typeface="黑体" panose="02010609060101010101" charset="-122"/>
                <a:ea typeface="黑体" panose="02010609060101010101" charset="-122"/>
                <a:cs typeface="黑体" panose="02010609060101010101" charset="-122"/>
                <a:sym typeface="+mn-ea"/>
              </a:rPr>
              <a:t>钟</a:t>
            </a:r>
            <a:r>
              <a:rPr sz="2800" b="1">
                <a:latin typeface="黑体" panose="02010609060101010101" charset="-122"/>
                <a:ea typeface="黑体" panose="02010609060101010101" charset="-122"/>
                <a:cs typeface="黑体" panose="02010609060101010101" charset="-122"/>
                <a:sym typeface="+mn-ea"/>
              </a:rPr>
              <a:t>爱（</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 相</a:t>
            </a:r>
            <a:r>
              <a:rPr sz="2800" b="1">
                <a:solidFill>
                  <a:srgbClr val="0026C0"/>
                </a:solidFill>
                <a:latin typeface="黑体" panose="02010609060101010101" charset="-122"/>
                <a:ea typeface="黑体" panose="02010609060101010101" charset="-122"/>
                <a:cs typeface="黑体" panose="02010609060101010101" charset="-122"/>
                <a:sym typeface="+mn-ea"/>
              </a:rPr>
              <a:t>辅</a:t>
            </a:r>
            <a:r>
              <a:rPr sz="2800" b="1">
                <a:latin typeface="黑体" panose="02010609060101010101" charset="-122"/>
                <a:ea typeface="黑体" panose="02010609060101010101" charset="-122"/>
                <a:cs typeface="黑体" panose="02010609060101010101" charset="-122"/>
                <a:sym typeface="+mn-ea"/>
              </a:rPr>
              <a:t>相成（</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 </a:t>
            </a:r>
            <a:endParaRPr sz="2800" b="1">
              <a:latin typeface="黑体" panose="02010609060101010101" charset="-122"/>
              <a:ea typeface="黑体" panose="02010609060101010101" charset="-122"/>
              <a:cs typeface="黑体" panose="02010609060101010101" charset="-122"/>
              <a:sym typeface="+mn-ea"/>
            </a:endParaRPr>
          </a:p>
          <a:p>
            <a:pPr indent="0">
              <a:lnSpc>
                <a:spcPct val="200000"/>
              </a:lnSpc>
            </a:pPr>
            <a:r>
              <a:rPr sz="2800" b="1">
                <a:solidFill>
                  <a:srgbClr val="0026C0"/>
                </a:solidFill>
                <a:latin typeface="黑体" panose="02010609060101010101" charset="-122"/>
                <a:ea typeface="黑体" panose="02010609060101010101" charset="-122"/>
                <a:cs typeface="黑体" panose="02010609060101010101" charset="-122"/>
                <a:sym typeface="+mn-ea"/>
              </a:rPr>
              <a:t>骤</a:t>
            </a:r>
            <a:r>
              <a:rPr sz="2800" b="1">
                <a:latin typeface="黑体" panose="02010609060101010101" charset="-122"/>
                <a:ea typeface="黑体" panose="02010609060101010101" charset="-122"/>
                <a:cs typeface="黑体" panose="02010609060101010101" charset="-122"/>
                <a:sym typeface="+mn-ea"/>
              </a:rPr>
              <a:t>雨（</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 祈</a:t>
            </a:r>
            <a:r>
              <a:rPr sz="2800" b="1">
                <a:solidFill>
                  <a:srgbClr val="0026C0"/>
                </a:solidFill>
                <a:latin typeface="黑体" panose="02010609060101010101" charset="-122"/>
                <a:ea typeface="黑体" panose="02010609060101010101" charset="-122"/>
                <a:cs typeface="黑体" panose="02010609060101010101" charset="-122"/>
                <a:sym typeface="+mn-ea"/>
              </a:rPr>
              <a:t>祷</a:t>
            </a:r>
            <a:r>
              <a:rPr sz="2800" b="1">
                <a:latin typeface="黑体" panose="02010609060101010101" charset="-122"/>
                <a:ea typeface="黑体" panose="02010609060101010101" charset="-122"/>
                <a:cs typeface="黑体" panose="02010609060101010101" charset="-122"/>
                <a:sym typeface="+mn-ea"/>
              </a:rPr>
              <a:t>（</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 </a:t>
            </a:r>
            <a:r>
              <a:rPr sz="2800" b="1">
                <a:solidFill>
                  <a:srgbClr val="0026C0"/>
                </a:solidFill>
                <a:latin typeface="黑体" panose="02010609060101010101" charset="-122"/>
                <a:ea typeface="黑体" panose="02010609060101010101" charset="-122"/>
                <a:cs typeface="黑体" panose="02010609060101010101" charset="-122"/>
                <a:sym typeface="+mn-ea"/>
              </a:rPr>
              <a:t>诞</a:t>
            </a:r>
            <a:r>
              <a:rPr sz="2800" b="1">
                <a:latin typeface="黑体" panose="02010609060101010101" charset="-122"/>
                <a:ea typeface="黑体" panose="02010609060101010101" charset="-122"/>
                <a:cs typeface="黑体" panose="02010609060101010101" charset="-122"/>
                <a:sym typeface="+mn-ea"/>
              </a:rPr>
              <a:t>生（</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 自</a:t>
            </a:r>
            <a:r>
              <a:rPr sz="2800" b="1">
                <a:solidFill>
                  <a:srgbClr val="0026C0"/>
                </a:solidFill>
                <a:latin typeface="黑体" panose="02010609060101010101" charset="-122"/>
                <a:ea typeface="黑体" panose="02010609060101010101" charset="-122"/>
                <a:cs typeface="黑体" panose="02010609060101010101" charset="-122"/>
                <a:sym typeface="+mn-ea"/>
              </a:rPr>
              <a:t>圆</a:t>
            </a:r>
            <a:r>
              <a:rPr sz="2800" b="1">
                <a:latin typeface="黑体" panose="02010609060101010101" charset="-122"/>
                <a:ea typeface="黑体" panose="02010609060101010101" charset="-122"/>
                <a:cs typeface="黑体" panose="02010609060101010101" charset="-122"/>
                <a:sym typeface="+mn-ea"/>
              </a:rPr>
              <a:t>其说（</a:t>
            </a:r>
            <a:r>
              <a:rPr lang="en-US" sz="2800" b="1">
                <a:latin typeface="黑体" panose="02010609060101010101" charset="-122"/>
                <a:ea typeface="黑体" panose="02010609060101010101" charset="-122"/>
                <a:cs typeface="黑体" panose="02010609060101010101" charset="-122"/>
                <a:sym typeface="+mn-ea"/>
              </a:rPr>
              <a:t>     </a:t>
            </a:r>
            <a:r>
              <a:rPr sz="2800" b="1">
                <a:latin typeface="黑体" panose="02010609060101010101" charset="-122"/>
                <a:ea typeface="黑体" panose="02010609060101010101" charset="-122"/>
                <a:cs typeface="黑体" panose="02010609060101010101" charset="-122"/>
                <a:sym typeface="+mn-ea"/>
              </a:rPr>
              <a:t>）</a:t>
            </a:r>
            <a:endParaRPr sz="2800" b="1">
              <a:latin typeface="黑体" panose="02010609060101010101" charset="-122"/>
              <a:ea typeface="黑体" panose="02010609060101010101" charset="-122"/>
              <a:cs typeface="黑体" panose="02010609060101010101" charset="-122"/>
              <a:sym typeface="+mn-ea"/>
            </a:endParaRPr>
          </a:p>
          <a:p>
            <a:pPr indent="0">
              <a:lnSpc>
                <a:spcPct val="170000"/>
              </a:lnSpc>
            </a:pPr>
            <a:endParaRPr sz="2800" b="1">
              <a:latin typeface="黑体" panose="02010609060101010101" charset="-122"/>
              <a:ea typeface="黑体" panose="02010609060101010101" charset="-122"/>
              <a:cs typeface="黑体" panose="02010609060101010101" charset="-122"/>
              <a:sym typeface="+mn-ea"/>
            </a:endParaRPr>
          </a:p>
        </p:txBody>
      </p:sp>
      <p:sp>
        <p:nvSpPr>
          <p:cNvPr id="10" name="文本框 9"/>
          <p:cNvSpPr txBox="1"/>
          <p:nvPr/>
        </p:nvSpPr>
        <p:spPr>
          <a:xfrm>
            <a:off x="2104390" y="2209800"/>
            <a:ext cx="640715"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jié</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14" name="文本框 13"/>
          <p:cNvSpPr txBox="1"/>
          <p:nvPr/>
        </p:nvSpPr>
        <p:spPr>
          <a:xfrm>
            <a:off x="10157460" y="3924935"/>
            <a:ext cx="1080770"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jiāng</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11" name="文本框 10"/>
          <p:cNvSpPr txBox="1"/>
          <p:nvPr/>
        </p:nvSpPr>
        <p:spPr>
          <a:xfrm>
            <a:off x="6852285" y="2190115"/>
            <a:ext cx="1212215"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qiǎnɡ</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16" name="文本框 15"/>
          <p:cNvSpPr txBox="1"/>
          <p:nvPr/>
        </p:nvSpPr>
        <p:spPr>
          <a:xfrm>
            <a:off x="6852920" y="4761230"/>
            <a:ext cx="1279525"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zhōnɡ</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22" name="文本框 21"/>
          <p:cNvSpPr txBox="1"/>
          <p:nvPr/>
        </p:nvSpPr>
        <p:spPr>
          <a:xfrm>
            <a:off x="1903095" y="3932555"/>
            <a:ext cx="1094740"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zhuō</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23" name="文本框 22"/>
          <p:cNvSpPr txBox="1"/>
          <p:nvPr/>
        </p:nvSpPr>
        <p:spPr>
          <a:xfrm>
            <a:off x="4613275" y="4786630"/>
            <a:ext cx="737870"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zhì</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25" name="文本框 24"/>
          <p:cNvSpPr txBox="1"/>
          <p:nvPr/>
        </p:nvSpPr>
        <p:spPr>
          <a:xfrm>
            <a:off x="7031355" y="5619750"/>
            <a:ext cx="895350"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dàn</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26" name="文本框 25"/>
          <p:cNvSpPr txBox="1"/>
          <p:nvPr/>
        </p:nvSpPr>
        <p:spPr>
          <a:xfrm>
            <a:off x="10360025" y="4787900"/>
            <a:ext cx="675005"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fǔ</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27" name="文本框 26"/>
          <p:cNvSpPr txBox="1"/>
          <p:nvPr/>
        </p:nvSpPr>
        <p:spPr>
          <a:xfrm>
            <a:off x="4469130" y="2212340"/>
            <a:ext cx="1078865"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zhāi</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28" name="文本框 27"/>
          <p:cNvSpPr txBox="1"/>
          <p:nvPr/>
        </p:nvSpPr>
        <p:spPr>
          <a:xfrm>
            <a:off x="1912620" y="5621655"/>
            <a:ext cx="1019175"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zhòu</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29" name="文本框 28"/>
          <p:cNvSpPr txBox="1"/>
          <p:nvPr/>
        </p:nvSpPr>
        <p:spPr>
          <a:xfrm>
            <a:off x="1951355" y="4755515"/>
            <a:ext cx="1017905"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diàn</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30" name="文本框 29"/>
          <p:cNvSpPr txBox="1"/>
          <p:nvPr/>
        </p:nvSpPr>
        <p:spPr>
          <a:xfrm>
            <a:off x="7107555" y="3924300"/>
            <a:ext cx="640080"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dǔ</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32" name="文本框 31"/>
          <p:cNvSpPr txBox="1"/>
          <p:nvPr/>
        </p:nvSpPr>
        <p:spPr>
          <a:xfrm>
            <a:off x="4665345" y="3927475"/>
            <a:ext cx="610870"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fū</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33" name="文本框 32"/>
          <p:cNvSpPr txBox="1"/>
          <p:nvPr/>
        </p:nvSpPr>
        <p:spPr>
          <a:xfrm>
            <a:off x="10239375" y="3059430"/>
            <a:ext cx="911860"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jīng</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34" name="文本框 33"/>
          <p:cNvSpPr txBox="1"/>
          <p:nvPr/>
        </p:nvSpPr>
        <p:spPr>
          <a:xfrm>
            <a:off x="1945640" y="3057525"/>
            <a:ext cx="1137920" cy="5435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yínɡ</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2" name="文本框 1"/>
          <p:cNvSpPr txBox="1"/>
          <p:nvPr/>
        </p:nvSpPr>
        <p:spPr>
          <a:xfrm>
            <a:off x="4539615" y="5641340"/>
            <a:ext cx="878840"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dǎo</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12" name="文本框 11"/>
          <p:cNvSpPr txBox="1"/>
          <p:nvPr/>
        </p:nvSpPr>
        <p:spPr>
          <a:xfrm>
            <a:off x="10157460" y="5594350"/>
            <a:ext cx="1080770"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yuán</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13" name="文本框 12"/>
          <p:cNvSpPr txBox="1"/>
          <p:nvPr/>
        </p:nvSpPr>
        <p:spPr>
          <a:xfrm>
            <a:off x="7111365" y="3058795"/>
            <a:ext cx="721995"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jiā</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17" name="文本框 16"/>
          <p:cNvSpPr txBox="1"/>
          <p:nvPr/>
        </p:nvSpPr>
        <p:spPr>
          <a:xfrm>
            <a:off x="4411980" y="3049905"/>
            <a:ext cx="1104900"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xuàn</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18" name="文本框 17"/>
          <p:cNvSpPr txBox="1"/>
          <p:nvPr/>
        </p:nvSpPr>
        <p:spPr>
          <a:xfrm>
            <a:off x="10157460" y="2185670"/>
            <a:ext cx="1233170" cy="581660"/>
          </a:xfrm>
          <a:prstGeom prst="rect">
            <a:avLst/>
          </a:prstGeom>
          <a:noFill/>
          <a:ln w="9525">
            <a:noFill/>
          </a:ln>
        </p:spPr>
        <p:txBody>
          <a:bodyPr wrap="square">
            <a:noAutofit/>
          </a:bodyPr>
          <a:lstStyle/>
          <a:p>
            <a:pPr>
              <a:buClrTx/>
              <a:buSzTx/>
              <a:buFontTx/>
            </a:pPr>
            <a:r>
              <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rPr>
              <a:t>bēnɡ</a:t>
            </a:r>
            <a:endParaRPr lang="en-US" sz="3200" b="1">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21" name="Line 8"/>
          <p:cNvSpPr/>
          <p:nvPr>
            <p:custDataLst>
              <p:tags r:id="rId2"/>
            </p:custDataLst>
          </p:nvPr>
        </p:nvSpPr>
        <p:spPr>
          <a:xfrm>
            <a:off x="0" y="492760"/>
            <a:ext cx="4264660" cy="18415"/>
          </a:xfrm>
          <a:prstGeom prst="line">
            <a:avLst/>
          </a:prstGeom>
          <a:ln w="57150" cap="flat" cmpd="sng">
            <a:solidFill>
              <a:schemeClr val="accent2">
                <a:lumMod val="75000"/>
              </a:schemeClr>
            </a:solidFill>
            <a:prstDash val="solid"/>
            <a:headEnd type="none" w="med" len="med"/>
            <a:tailEnd type="none" w="med" len="med"/>
          </a:ln>
        </p:spPr>
        <p:txBody>
          <a:bodyPr/>
          <a:lstStyle/>
          <a:p/>
        </p:txBody>
      </p:sp>
      <p:sp>
        <p:nvSpPr>
          <p:cNvPr id="37" name="六边形 36"/>
          <p:cNvSpPr/>
          <p:nvPr>
            <p:custDataLst>
              <p:tags r:id="rId3"/>
            </p:custDataLst>
          </p:nvPr>
        </p:nvSpPr>
        <p:spPr>
          <a:xfrm>
            <a:off x="4190365" y="74930"/>
            <a:ext cx="3999865" cy="869315"/>
          </a:xfrm>
          <a:prstGeom prst="hexag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Line 8"/>
          <p:cNvSpPr/>
          <p:nvPr>
            <p:custDataLst>
              <p:tags r:id="rId4"/>
            </p:custDataLst>
          </p:nvPr>
        </p:nvSpPr>
        <p:spPr>
          <a:xfrm flipV="1">
            <a:off x="8132445" y="508000"/>
            <a:ext cx="4059555" cy="17780"/>
          </a:xfrm>
          <a:prstGeom prst="line">
            <a:avLst/>
          </a:prstGeom>
          <a:ln w="57150" cap="flat" cmpd="sng">
            <a:solidFill>
              <a:schemeClr val="accent2">
                <a:lumMod val="75000"/>
              </a:schemeClr>
            </a:solidFill>
            <a:prstDash val="solid"/>
            <a:headEnd type="none" w="med" len="med"/>
            <a:tailEnd type="none" w="med" len="med"/>
          </a:ln>
        </p:spPr>
        <p:txBody>
          <a:bodyPr/>
          <a:lstStyle/>
          <a:p/>
        </p:txBody>
      </p:sp>
      <p:sp>
        <p:nvSpPr>
          <p:cNvPr id="39" name="五边形 38"/>
          <p:cNvSpPr/>
          <p:nvPr>
            <p:custDataLst>
              <p:tags r:id="rId5"/>
            </p:custDataLst>
          </p:nvPr>
        </p:nvSpPr>
        <p:spPr>
          <a:xfrm>
            <a:off x="772160" y="993140"/>
            <a:ext cx="2377440" cy="660400"/>
          </a:xfrm>
          <a:prstGeom prst="homePlate">
            <a:avLst/>
          </a:prstGeom>
          <a:gradFill>
            <a:gsLst>
              <a:gs pos="74000">
                <a:schemeClr val="accent1">
                  <a:lumMod val="60000"/>
                  <a:lumOff val="40000"/>
                </a:schemeClr>
              </a:gs>
              <a:gs pos="100000">
                <a:srgbClr val="034373"/>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a:solidFill>
                  <a:srgbClr val="FF0000"/>
                </a:solidFill>
                <a:latin typeface="楷体" panose="02010609060101010101" charset="-122"/>
                <a:ea typeface="楷体" panose="02010609060101010101" charset="-122"/>
              </a:rPr>
              <a:t>字音字形</a:t>
            </a:r>
            <a:endParaRPr lang="zh-CN" altLang="en-US" sz="3600" b="1">
              <a:solidFill>
                <a:srgbClr val="FF0000"/>
              </a:solidFill>
              <a:latin typeface="楷体" panose="02010609060101010101" charset="-122"/>
              <a:ea typeface="楷体" panose="02010609060101010101" charset="-122"/>
            </a:endParaRPr>
          </a:p>
        </p:txBody>
      </p:sp>
      <p:sp>
        <p:nvSpPr>
          <p:cNvPr id="40" name="文本框 39"/>
          <p:cNvSpPr txBox="1"/>
          <p:nvPr>
            <p:custDataLst>
              <p:tags r:id="rId6"/>
            </p:custDataLst>
          </p:nvPr>
        </p:nvSpPr>
        <p:spPr>
          <a:xfrm>
            <a:off x="4801235" y="72390"/>
            <a:ext cx="3125470" cy="891540"/>
          </a:xfrm>
          <a:prstGeom prst="rect">
            <a:avLst/>
          </a:prstGeom>
          <a:noFill/>
        </p:spPr>
        <p:txBody>
          <a:bodyPr wrap="square" rtlCol="0">
            <a:spAutoFit/>
          </a:bodyPr>
          <a:lstStyle/>
          <a:p>
            <a:r>
              <a:rPr lang="zh-CN" altLang="zh-CN" sz="5200" b="1">
                <a:solidFill>
                  <a:srgbClr val="FFFF00"/>
                </a:solidFill>
                <a:latin typeface="宋体" panose="02010600030101010101" pitchFamily="2" charset="-122"/>
                <a:ea typeface="宋体" panose="02010600030101010101" pitchFamily="2" charset="-122"/>
              </a:rPr>
              <a:t>基础知识</a:t>
            </a:r>
            <a:endParaRPr lang="zh-CN" altLang="zh-CN" sz="5200" b="1">
              <a:solidFill>
                <a:srgbClr val="FFFF00"/>
              </a:solidFill>
              <a:latin typeface="宋体" panose="02010600030101010101" pitchFamily="2" charset="-122"/>
              <a:ea typeface="宋体" panose="02010600030101010101" pitchFamily="2" charset="-122"/>
            </a:endParaRPr>
          </a:p>
        </p:txBody>
      </p:sp>
    </p:spTree>
    <p:custDataLst>
      <p:tags r:id="rId7"/>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to="" calcmode="lin" valueType="num">
                                      <p:cBhvr>
                                        <p:cTn id="7" dur="1" fill="hold"/>
                                        <p:tgtEl>
                                          <p:spTgt spid="10"/>
                                        </p:tgtEl>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 to="" calcmode="lin" valueType="num">
                                      <p:cBhvr>
                                        <p:cTn id="12" dur="1" fill="hold"/>
                                        <p:tgtEl>
                                          <p:spTgt spid="27"/>
                                        </p:tgtEl>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 to="" calcmode="lin" valueType="num">
                                      <p:cBhvr>
                                        <p:cTn id="17" dur="1" fill="hold"/>
                                        <p:tgtEl>
                                          <p:spTgt spid="11"/>
                                        </p:tgtEl>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 to="" calcmode="lin" valueType="num">
                                      <p:cBhvr>
                                        <p:cTn id="22" dur="1" fill="hold"/>
                                        <p:tgtEl>
                                          <p:spTgt spid="18"/>
                                        </p:tgtEl>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34"/>
                                        </p:tgtEl>
                                        <p:attrNameLst>
                                          <p:attrName>style.visibility</p:attrName>
                                        </p:attrNameLst>
                                      </p:cBhvr>
                                      <p:to>
                                        <p:strVal val="visible"/>
                                      </p:to>
                                    </p:set>
                                    <p:anim to="" calcmode="lin" valueType="num">
                                      <p:cBhvr>
                                        <p:cTn id="27" dur="1" fill="hold"/>
                                        <p:tgtEl>
                                          <p:spTgt spid="34"/>
                                        </p:tgtEl>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 to="" calcmode="lin" valueType="num">
                                      <p:cBhvr>
                                        <p:cTn id="32" dur="1" fill="hold"/>
                                        <p:tgtEl>
                                          <p:spTgt spid="17"/>
                                        </p:tgtEl>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to="" calcmode="lin" valueType="num">
                                      <p:cBhvr>
                                        <p:cTn id="37" dur="1" fill="hold"/>
                                        <p:tgtEl>
                                          <p:spTgt spid="13"/>
                                        </p:tgtEl>
                                      </p:cBhvr>
                                    </p:anim>
                                  </p:childTnLst>
                                </p:cTn>
                              </p:par>
                            </p:childTnLst>
                          </p:cTn>
                        </p:par>
                      </p:childTnLst>
                    </p:cTn>
                  </p:par>
                  <p:par>
                    <p:cTn id="38" fill="hold">
                      <p:stCondLst>
                        <p:cond delay="indefinite"/>
                      </p:stCondLst>
                      <p:childTnLst>
                        <p:par>
                          <p:cTn id="39" fill="hold">
                            <p:stCondLst>
                              <p:cond delay="0"/>
                            </p:stCondLst>
                            <p:childTnLst>
                              <p:par>
                                <p:cTn id="40" presetID="24" presetClass="entr" presetSubtype="0" fill="hold" grpId="0" nodeType="clickEffect">
                                  <p:stCondLst>
                                    <p:cond delay="0"/>
                                  </p:stCondLst>
                                  <p:childTnLst>
                                    <p:set>
                                      <p:cBhvr>
                                        <p:cTn id="41" dur="1" fill="hold">
                                          <p:stCondLst>
                                            <p:cond delay="0"/>
                                          </p:stCondLst>
                                        </p:cTn>
                                        <p:tgtEl>
                                          <p:spTgt spid="33"/>
                                        </p:tgtEl>
                                        <p:attrNameLst>
                                          <p:attrName>style.visibility</p:attrName>
                                        </p:attrNameLst>
                                      </p:cBhvr>
                                      <p:to>
                                        <p:strVal val="visible"/>
                                      </p:to>
                                    </p:set>
                                    <p:anim to="" calcmode="lin" valueType="num">
                                      <p:cBhvr>
                                        <p:cTn id="42" dur="1" fill="hold"/>
                                        <p:tgtEl>
                                          <p:spTgt spid="33"/>
                                        </p:tgtEl>
                                      </p:cBhvr>
                                    </p:anim>
                                  </p:childTnLst>
                                </p:cTn>
                              </p:par>
                            </p:childTnLst>
                          </p:cTn>
                        </p:par>
                      </p:childTnLst>
                    </p:cTn>
                  </p:par>
                  <p:par>
                    <p:cTn id="43" fill="hold">
                      <p:stCondLst>
                        <p:cond delay="indefinite"/>
                      </p:stCondLst>
                      <p:childTnLst>
                        <p:par>
                          <p:cTn id="44" fill="hold">
                            <p:stCondLst>
                              <p:cond delay="0"/>
                            </p:stCondLst>
                            <p:childTnLst>
                              <p:par>
                                <p:cTn id="45" presetID="24" presetClass="entr" presetSubtype="0" fill="hold" grpId="0" nodeType="clickEffect">
                                  <p:stCondLst>
                                    <p:cond delay="0"/>
                                  </p:stCondLst>
                                  <p:childTnLst>
                                    <p:set>
                                      <p:cBhvr>
                                        <p:cTn id="46" dur="1" fill="hold">
                                          <p:stCondLst>
                                            <p:cond delay="0"/>
                                          </p:stCondLst>
                                        </p:cTn>
                                        <p:tgtEl>
                                          <p:spTgt spid="22"/>
                                        </p:tgtEl>
                                        <p:attrNameLst>
                                          <p:attrName>style.visibility</p:attrName>
                                        </p:attrNameLst>
                                      </p:cBhvr>
                                      <p:to>
                                        <p:strVal val="visible"/>
                                      </p:to>
                                    </p:set>
                                    <p:anim to="" calcmode="lin" valueType="num">
                                      <p:cBhvr>
                                        <p:cTn id="47" dur="1" fill="hold"/>
                                        <p:tgtEl>
                                          <p:spTgt spid="22"/>
                                        </p:tgtEl>
                                      </p:cBhvr>
                                    </p:anim>
                                  </p:childTnLst>
                                </p:cTn>
                              </p:par>
                            </p:childTnLst>
                          </p:cTn>
                        </p:par>
                      </p:childTnLst>
                    </p:cTn>
                  </p:par>
                  <p:par>
                    <p:cTn id="48" fill="hold">
                      <p:stCondLst>
                        <p:cond delay="indefinite"/>
                      </p:stCondLst>
                      <p:childTnLst>
                        <p:par>
                          <p:cTn id="49" fill="hold">
                            <p:stCondLst>
                              <p:cond delay="0"/>
                            </p:stCondLst>
                            <p:childTnLst>
                              <p:par>
                                <p:cTn id="50" presetID="24" presetClass="entr" presetSubtype="0" fill="hold" grpId="0" nodeType="clickEffect">
                                  <p:stCondLst>
                                    <p:cond delay="0"/>
                                  </p:stCondLst>
                                  <p:childTnLst>
                                    <p:set>
                                      <p:cBhvr>
                                        <p:cTn id="51" dur="1" fill="hold">
                                          <p:stCondLst>
                                            <p:cond delay="0"/>
                                          </p:stCondLst>
                                        </p:cTn>
                                        <p:tgtEl>
                                          <p:spTgt spid="32"/>
                                        </p:tgtEl>
                                        <p:attrNameLst>
                                          <p:attrName>style.visibility</p:attrName>
                                        </p:attrNameLst>
                                      </p:cBhvr>
                                      <p:to>
                                        <p:strVal val="visible"/>
                                      </p:to>
                                    </p:set>
                                    <p:anim to="" calcmode="lin" valueType="num">
                                      <p:cBhvr>
                                        <p:cTn id="52" dur="1" fill="hold"/>
                                        <p:tgtEl>
                                          <p:spTgt spid="32"/>
                                        </p:tgtEl>
                                      </p:cBhvr>
                                    </p:anim>
                                  </p:childTnLst>
                                </p:cTn>
                              </p:par>
                            </p:childTnLst>
                          </p:cTn>
                        </p:par>
                      </p:childTnLst>
                    </p:cTn>
                  </p:par>
                  <p:par>
                    <p:cTn id="53" fill="hold">
                      <p:stCondLst>
                        <p:cond delay="indefinite"/>
                      </p:stCondLst>
                      <p:childTnLst>
                        <p:par>
                          <p:cTn id="54" fill="hold">
                            <p:stCondLst>
                              <p:cond delay="0"/>
                            </p:stCondLst>
                            <p:childTnLst>
                              <p:par>
                                <p:cTn id="55" presetID="24" presetClass="entr" presetSubtype="0" fill="hold" grpId="0" nodeType="clickEffect">
                                  <p:stCondLst>
                                    <p:cond delay="0"/>
                                  </p:stCondLst>
                                  <p:childTnLst>
                                    <p:set>
                                      <p:cBhvr>
                                        <p:cTn id="56" dur="1" fill="hold">
                                          <p:stCondLst>
                                            <p:cond delay="0"/>
                                          </p:stCondLst>
                                        </p:cTn>
                                        <p:tgtEl>
                                          <p:spTgt spid="30"/>
                                        </p:tgtEl>
                                        <p:attrNameLst>
                                          <p:attrName>style.visibility</p:attrName>
                                        </p:attrNameLst>
                                      </p:cBhvr>
                                      <p:to>
                                        <p:strVal val="visible"/>
                                      </p:to>
                                    </p:set>
                                    <p:anim to="" calcmode="lin" valueType="num">
                                      <p:cBhvr>
                                        <p:cTn id="57" dur="1" fill="hold"/>
                                        <p:tgtEl>
                                          <p:spTgt spid="30"/>
                                        </p:tgtEl>
                                      </p:cBhvr>
                                    </p:anim>
                                  </p:childTnLst>
                                </p:cTn>
                              </p:par>
                            </p:childTnLst>
                          </p:cTn>
                        </p:par>
                      </p:childTnLst>
                    </p:cTn>
                  </p:par>
                  <p:par>
                    <p:cTn id="58" fill="hold">
                      <p:stCondLst>
                        <p:cond delay="indefinite"/>
                      </p:stCondLst>
                      <p:childTnLst>
                        <p:par>
                          <p:cTn id="59" fill="hold">
                            <p:stCondLst>
                              <p:cond delay="0"/>
                            </p:stCondLst>
                            <p:childTnLst>
                              <p:par>
                                <p:cTn id="60" presetID="24" presetClass="entr" presetSubtype="0" fill="hold" grpId="0" nodeType="clickEffect">
                                  <p:stCondLst>
                                    <p:cond delay="0"/>
                                  </p:stCondLst>
                                  <p:childTnLst>
                                    <p:set>
                                      <p:cBhvr>
                                        <p:cTn id="61" dur="1" fill="hold">
                                          <p:stCondLst>
                                            <p:cond delay="0"/>
                                          </p:stCondLst>
                                        </p:cTn>
                                        <p:tgtEl>
                                          <p:spTgt spid="14"/>
                                        </p:tgtEl>
                                        <p:attrNameLst>
                                          <p:attrName>style.visibility</p:attrName>
                                        </p:attrNameLst>
                                      </p:cBhvr>
                                      <p:to>
                                        <p:strVal val="visible"/>
                                      </p:to>
                                    </p:set>
                                    <p:anim to="" calcmode="lin" valueType="num">
                                      <p:cBhvr>
                                        <p:cTn id="62" dur="1" fill="hold"/>
                                        <p:tgtEl>
                                          <p:spTgt spid="14"/>
                                        </p:tgtEl>
                                      </p:cBhvr>
                                    </p:anim>
                                  </p:childTnLst>
                                </p:cTn>
                              </p:par>
                            </p:childTnLst>
                          </p:cTn>
                        </p:par>
                      </p:childTnLst>
                    </p:cTn>
                  </p:par>
                  <p:par>
                    <p:cTn id="63" fill="hold">
                      <p:stCondLst>
                        <p:cond delay="indefinite"/>
                      </p:stCondLst>
                      <p:childTnLst>
                        <p:par>
                          <p:cTn id="64" fill="hold">
                            <p:stCondLst>
                              <p:cond delay="0"/>
                            </p:stCondLst>
                            <p:childTnLst>
                              <p:par>
                                <p:cTn id="65" presetID="24" presetClass="entr" presetSubtype="0" fill="hold" grpId="0" nodeType="clickEffect">
                                  <p:stCondLst>
                                    <p:cond delay="0"/>
                                  </p:stCondLst>
                                  <p:childTnLst>
                                    <p:set>
                                      <p:cBhvr>
                                        <p:cTn id="66" dur="1" fill="hold">
                                          <p:stCondLst>
                                            <p:cond delay="0"/>
                                          </p:stCondLst>
                                        </p:cTn>
                                        <p:tgtEl>
                                          <p:spTgt spid="29"/>
                                        </p:tgtEl>
                                        <p:attrNameLst>
                                          <p:attrName>style.visibility</p:attrName>
                                        </p:attrNameLst>
                                      </p:cBhvr>
                                      <p:to>
                                        <p:strVal val="visible"/>
                                      </p:to>
                                    </p:set>
                                    <p:anim to="" calcmode="lin" valueType="num">
                                      <p:cBhvr>
                                        <p:cTn id="67" dur="1" fill="hold"/>
                                        <p:tgtEl>
                                          <p:spTgt spid="29"/>
                                        </p:tgtEl>
                                      </p:cBhvr>
                                    </p:anim>
                                  </p:childTnLst>
                                </p:cTn>
                              </p:par>
                            </p:childTnLst>
                          </p:cTn>
                        </p:par>
                      </p:childTnLst>
                    </p:cTn>
                  </p:par>
                  <p:par>
                    <p:cTn id="68" fill="hold">
                      <p:stCondLst>
                        <p:cond delay="indefinite"/>
                      </p:stCondLst>
                      <p:childTnLst>
                        <p:par>
                          <p:cTn id="69" fill="hold">
                            <p:stCondLst>
                              <p:cond delay="0"/>
                            </p:stCondLst>
                            <p:childTnLst>
                              <p:par>
                                <p:cTn id="70" presetID="24" presetClass="entr" presetSubtype="0" fill="hold" grpId="0" nodeType="clickEffect">
                                  <p:stCondLst>
                                    <p:cond delay="0"/>
                                  </p:stCondLst>
                                  <p:childTnLst>
                                    <p:set>
                                      <p:cBhvr>
                                        <p:cTn id="71" dur="1" fill="hold">
                                          <p:stCondLst>
                                            <p:cond delay="0"/>
                                          </p:stCondLst>
                                        </p:cTn>
                                        <p:tgtEl>
                                          <p:spTgt spid="23"/>
                                        </p:tgtEl>
                                        <p:attrNameLst>
                                          <p:attrName>style.visibility</p:attrName>
                                        </p:attrNameLst>
                                      </p:cBhvr>
                                      <p:to>
                                        <p:strVal val="visible"/>
                                      </p:to>
                                    </p:set>
                                    <p:anim to="" calcmode="lin" valueType="num">
                                      <p:cBhvr>
                                        <p:cTn id="72" dur="1" fill="hold"/>
                                        <p:tgtEl>
                                          <p:spTgt spid="23"/>
                                        </p:tgtEl>
                                      </p:cBhvr>
                                    </p:anim>
                                  </p:childTnLst>
                                </p:cTn>
                              </p:par>
                            </p:childTnLst>
                          </p:cTn>
                        </p:par>
                      </p:childTnLst>
                    </p:cTn>
                  </p:par>
                  <p:par>
                    <p:cTn id="73" fill="hold">
                      <p:stCondLst>
                        <p:cond delay="indefinite"/>
                      </p:stCondLst>
                      <p:childTnLst>
                        <p:par>
                          <p:cTn id="74" fill="hold">
                            <p:stCondLst>
                              <p:cond delay="0"/>
                            </p:stCondLst>
                            <p:childTnLst>
                              <p:par>
                                <p:cTn id="75" presetID="24" presetClass="entr" presetSubtype="0" fill="hold" grpId="0" nodeType="clickEffect">
                                  <p:stCondLst>
                                    <p:cond delay="0"/>
                                  </p:stCondLst>
                                  <p:childTnLst>
                                    <p:set>
                                      <p:cBhvr>
                                        <p:cTn id="76" dur="1" fill="hold">
                                          <p:stCondLst>
                                            <p:cond delay="0"/>
                                          </p:stCondLst>
                                        </p:cTn>
                                        <p:tgtEl>
                                          <p:spTgt spid="16"/>
                                        </p:tgtEl>
                                        <p:attrNameLst>
                                          <p:attrName>style.visibility</p:attrName>
                                        </p:attrNameLst>
                                      </p:cBhvr>
                                      <p:to>
                                        <p:strVal val="visible"/>
                                      </p:to>
                                    </p:set>
                                    <p:anim to="" calcmode="lin" valueType="num">
                                      <p:cBhvr>
                                        <p:cTn id="77" dur="1" fill="hold"/>
                                        <p:tgtEl>
                                          <p:spTgt spid="16"/>
                                        </p:tgtEl>
                                      </p:cBhvr>
                                    </p:anim>
                                  </p:childTnLst>
                                </p:cTn>
                              </p:par>
                            </p:childTnLst>
                          </p:cTn>
                        </p:par>
                      </p:childTnLst>
                    </p:cTn>
                  </p:par>
                  <p:par>
                    <p:cTn id="78" fill="hold">
                      <p:stCondLst>
                        <p:cond delay="indefinite"/>
                      </p:stCondLst>
                      <p:childTnLst>
                        <p:par>
                          <p:cTn id="79" fill="hold">
                            <p:stCondLst>
                              <p:cond delay="0"/>
                            </p:stCondLst>
                            <p:childTnLst>
                              <p:par>
                                <p:cTn id="80" presetID="24" presetClass="entr" presetSubtype="0" fill="hold" grpId="0" nodeType="clickEffect">
                                  <p:stCondLst>
                                    <p:cond delay="0"/>
                                  </p:stCondLst>
                                  <p:childTnLst>
                                    <p:set>
                                      <p:cBhvr>
                                        <p:cTn id="81" dur="1" fill="hold">
                                          <p:stCondLst>
                                            <p:cond delay="0"/>
                                          </p:stCondLst>
                                        </p:cTn>
                                        <p:tgtEl>
                                          <p:spTgt spid="26"/>
                                        </p:tgtEl>
                                        <p:attrNameLst>
                                          <p:attrName>style.visibility</p:attrName>
                                        </p:attrNameLst>
                                      </p:cBhvr>
                                      <p:to>
                                        <p:strVal val="visible"/>
                                      </p:to>
                                    </p:set>
                                    <p:anim to="" calcmode="lin" valueType="num">
                                      <p:cBhvr>
                                        <p:cTn id="82" dur="1" fill="hold"/>
                                        <p:tgtEl>
                                          <p:spTgt spid="26"/>
                                        </p:tgtEl>
                                      </p:cBhvr>
                                    </p:anim>
                                  </p:childTnLst>
                                </p:cTn>
                              </p:par>
                            </p:childTnLst>
                          </p:cTn>
                        </p:par>
                      </p:childTnLst>
                    </p:cTn>
                  </p:par>
                  <p:par>
                    <p:cTn id="83" fill="hold">
                      <p:stCondLst>
                        <p:cond delay="indefinite"/>
                      </p:stCondLst>
                      <p:childTnLst>
                        <p:par>
                          <p:cTn id="84" fill="hold">
                            <p:stCondLst>
                              <p:cond delay="0"/>
                            </p:stCondLst>
                            <p:childTnLst>
                              <p:par>
                                <p:cTn id="85" presetID="24" presetClass="entr" presetSubtype="0" fill="hold" grpId="0" nodeType="clickEffect">
                                  <p:stCondLst>
                                    <p:cond delay="0"/>
                                  </p:stCondLst>
                                  <p:childTnLst>
                                    <p:set>
                                      <p:cBhvr>
                                        <p:cTn id="86" dur="1" fill="hold">
                                          <p:stCondLst>
                                            <p:cond delay="0"/>
                                          </p:stCondLst>
                                        </p:cTn>
                                        <p:tgtEl>
                                          <p:spTgt spid="28"/>
                                        </p:tgtEl>
                                        <p:attrNameLst>
                                          <p:attrName>style.visibility</p:attrName>
                                        </p:attrNameLst>
                                      </p:cBhvr>
                                      <p:to>
                                        <p:strVal val="visible"/>
                                      </p:to>
                                    </p:set>
                                    <p:anim to="" calcmode="lin" valueType="num">
                                      <p:cBhvr>
                                        <p:cTn id="87" dur="1" fill="hold"/>
                                        <p:tgtEl>
                                          <p:spTgt spid="28"/>
                                        </p:tgtEl>
                                      </p:cBhvr>
                                    </p:anim>
                                  </p:childTnLst>
                                </p:cTn>
                              </p:par>
                            </p:childTnLst>
                          </p:cTn>
                        </p:par>
                      </p:childTnLst>
                    </p:cTn>
                  </p:par>
                  <p:par>
                    <p:cTn id="88" fill="hold">
                      <p:stCondLst>
                        <p:cond delay="indefinite"/>
                      </p:stCondLst>
                      <p:childTnLst>
                        <p:par>
                          <p:cTn id="89" fill="hold">
                            <p:stCondLst>
                              <p:cond delay="0"/>
                            </p:stCondLst>
                            <p:childTnLst>
                              <p:par>
                                <p:cTn id="90" presetID="24" presetClass="entr" presetSubtype="0" fill="hold" grpId="0" nodeType="clickEffect">
                                  <p:stCondLst>
                                    <p:cond delay="0"/>
                                  </p:stCondLst>
                                  <p:childTnLst>
                                    <p:set>
                                      <p:cBhvr>
                                        <p:cTn id="91" dur="1" fill="hold">
                                          <p:stCondLst>
                                            <p:cond delay="0"/>
                                          </p:stCondLst>
                                        </p:cTn>
                                        <p:tgtEl>
                                          <p:spTgt spid="2"/>
                                        </p:tgtEl>
                                        <p:attrNameLst>
                                          <p:attrName>style.visibility</p:attrName>
                                        </p:attrNameLst>
                                      </p:cBhvr>
                                      <p:to>
                                        <p:strVal val="visible"/>
                                      </p:to>
                                    </p:set>
                                    <p:anim to="" calcmode="lin" valueType="num">
                                      <p:cBhvr>
                                        <p:cTn id="92" dur="1" fill="hold"/>
                                        <p:tgtEl>
                                          <p:spTgt spid="2"/>
                                        </p:tgtEl>
                                      </p:cBhvr>
                                    </p:anim>
                                  </p:childTnLst>
                                </p:cTn>
                              </p:par>
                            </p:childTnLst>
                          </p:cTn>
                        </p:par>
                      </p:childTnLst>
                    </p:cTn>
                  </p:par>
                  <p:par>
                    <p:cTn id="93" fill="hold">
                      <p:stCondLst>
                        <p:cond delay="indefinite"/>
                      </p:stCondLst>
                      <p:childTnLst>
                        <p:par>
                          <p:cTn id="94" fill="hold">
                            <p:stCondLst>
                              <p:cond delay="0"/>
                            </p:stCondLst>
                            <p:childTnLst>
                              <p:par>
                                <p:cTn id="95" presetID="24" presetClass="entr" presetSubtype="0" fill="hold" grpId="0" nodeType="clickEffect">
                                  <p:stCondLst>
                                    <p:cond delay="0"/>
                                  </p:stCondLst>
                                  <p:childTnLst>
                                    <p:set>
                                      <p:cBhvr>
                                        <p:cTn id="96" dur="1" fill="hold">
                                          <p:stCondLst>
                                            <p:cond delay="0"/>
                                          </p:stCondLst>
                                        </p:cTn>
                                        <p:tgtEl>
                                          <p:spTgt spid="25"/>
                                        </p:tgtEl>
                                        <p:attrNameLst>
                                          <p:attrName>style.visibility</p:attrName>
                                        </p:attrNameLst>
                                      </p:cBhvr>
                                      <p:to>
                                        <p:strVal val="visible"/>
                                      </p:to>
                                    </p:set>
                                    <p:anim to="" calcmode="lin" valueType="num">
                                      <p:cBhvr>
                                        <p:cTn id="97" dur="1" fill="hold"/>
                                        <p:tgtEl>
                                          <p:spTgt spid="25"/>
                                        </p:tgtEl>
                                      </p:cBhvr>
                                    </p:anim>
                                  </p:childTnLst>
                                </p:cTn>
                              </p:par>
                            </p:childTnLst>
                          </p:cTn>
                        </p:par>
                      </p:childTnLst>
                    </p:cTn>
                  </p:par>
                  <p:par>
                    <p:cTn id="98" fill="hold">
                      <p:stCondLst>
                        <p:cond delay="indefinite"/>
                      </p:stCondLst>
                      <p:childTnLst>
                        <p:par>
                          <p:cTn id="99" fill="hold">
                            <p:stCondLst>
                              <p:cond delay="0"/>
                            </p:stCondLst>
                            <p:childTnLst>
                              <p:par>
                                <p:cTn id="100" presetID="24" presetClass="entr" presetSubtype="0" fill="hold" grpId="0" nodeType="clickEffect">
                                  <p:stCondLst>
                                    <p:cond delay="0"/>
                                  </p:stCondLst>
                                  <p:childTnLst>
                                    <p:set>
                                      <p:cBhvr>
                                        <p:cTn id="101" dur="1" fill="hold">
                                          <p:stCondLst>
                                            <p:cond delay="0"/>
                                          </p:stCondLst>
                                        </p:cTn>
                                        <p:tgtEl>
                                          <p:spTgt spid="12"/>
                                        </p:tgtEl>
                                        <p:attrNameLst>
                                          <p:attrName>style.visibility</p:attrName>
                                        </p:attrNameLst>
                                      </p:cBhvr>
                                      <p:to>
                                        <p:strVal val="visible"/>
                                      </p:to>
                                    </p:set>
                                    <p:anim to="" calcmode="lin" valueType="num">
                                      <p:cBhvr>
                                        <p:cTn id="102" dur="1" fill="hold"/>
                                        <p:tgtEl>
                                          <p:spTgt spid="12"/>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7" grpId="0"/>
      <p:bldP spid="11" grpId="0"/>
      <p:bldP spid="18" grpId="0"/>
      <p:bldP spid="34" grpId="0"/>
      <p:bldP spid="17" grpId="0"/>
      <p:bldP spid="13" grpId="0"/>
      <p:bldP spid="33" grpId="0"/>
      <p:bldP spid="22" grpId="0"/>
      <p:bldP spid="32" grpId="0"/>
      <p:bldP spid="30" grpId="0"/>
      <p:bldP spid="14" grpId="0"/>
      <p:bldP spid="29" grpId="0"/>
      <p:bldP spid="23" grpId="0"/>
      <p:bldP spid="16" grpId="0"/>
      <p:bldP spid="26" grpId="0"/>
      <p:bldP spid="28" grpId="0"/>
      <p:bldP spid="2" grpId="0"/>
      <p:bldP spid="25"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六边形 9"/>
          <p:cNvSpPr/>
          <p:nvPr/>
        </p:nvSpPr>
        <p:spPr>
          <a:xfrm>
            <a:off x="4190365" y="74930"/>
            <a:ext cx="3999865" cy="869315"/>
          </a:xfrm>
          <a:prstGeom prst="hexag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Line 8"/>
          <p:cNvSpPr/>
          <p:nvPr>
            <p:custDataLst>
              <p:tags r:id="rId1"/>
            </p:custDataLst>
          </p:nvPr>
        </p:nvSpPr>
        <p:spPr>
          <a:xfrm>
            <a:off x="0" y="492760"/>
            <a:ext cx="4264660" cy="18415"/>
          </a:xfrm>
          <a:prstGeom prst="line">
            <a:avLst/>
          </a:prstGeom>
          <a:ln w="57150" cap="flat" cmpd="sng">
            <a:solidFill>
              <a:schemeClr val="accent2">
                <a:lumMod val="75000"/>
              </a:schemeClr>
            </a:solidFill>
            <a:prstDash val="solid"/>
            <a:headEnd type="none" w="med" len="med"/>
            <a:tailEnd type="none" w="med" len="med"/>
          </a:ln>
        </p:spPr>
        <p:txBody>
          <a:bodyPr/>
          <a:lstStyle/>
          <a:p/>
        </p:txBody>
      </p:sp>
      <p:sp>
        <p:nvSpPr>
          <p:cNvPr id="14" name="Line 8"/>
          <p:cNvSpPr/>
          <p:nvPr>
            <p:custDataLst>
              <p:tags r:id="rId2"/>
            </p:custDataLst>
          </p:nvPr>
        </p:nvSpPr>
        <p:spPr>
          <a:xfrm flipV="1">
            <a:off x="8132445" y="508000"/>
            <a:ext cx="4059555" cy="17780"/>
          </a:xfrm>
          <a:prstGeom prst="line">
            <a:avLst/>
          </a:prstGeom>
          <a:ln w="57150" cap="flat" cmpd="sng">
            <a:solidFill>
              <a:schemeClr val="accent2">
                <a:lumMod val="75000"/>
              </a:schemeClr>
            </a:solidFill>
            <a:prstDash val="solid"/>
            <a:headEnd type="none" w="med" len="med"/>
            <a:tailEnd type="none" w="med" len="med"/>
          </a:ln>
        </p:spPr>
        <p:txBody>
          <a:bodyPr/>
          <a:lstStyle/>
          <a:p/>
        </p:txBody>
      </p:sp>
      <p:sp>
        <p:nvSpPr>
          <p:cNvPr id="4" name="文本框 3"/>
          <p:cNvSpPr txBox="1"/>
          <p:nvPr/>
        </p:nvSpPr>
        <p:spPr>
          <a:xfrm>
            <a:off x="4801235" y="72390"/>
            <a:ext cx="3125470" cy="891540"/>
          </a:xfrm>
          <a:prstGeom prst="rect">
            <a:avLst/>
          </a:prstGeom>
          <a:noFill/>
        </p:spPr>
        <p:txBody>
          <a:bodyPr wrap="square" rtlCol="0">
            <a:spAutoFit/>
          </a:bodyPr>
          <a:lstStyle/>
          <a:p>
            <a:r>
              <a:rPr lang="zh-CN" altLang="zh-CN" sz="5200" b="1">
                <a:solidFill>
                  <a:srgbClr val="FFFF00"/>
                </a:solidFill>
                <a:latin typeface="宋体" panose="02010600030101010101" pitchFamily="2" charset="-122"/>
                <a:ea typeface="宋体" panose="02010600030101010101" pitchFamily="2" charset="-122"/>
              </a:rPr>
              <a:t>基础知识</a:t>
            </a:r>
            <a:endParaRPr lang="zh-CN" altLang="zh-CN" sz="5200" b="1">
              <a:solidFill>
                <a:srgbClr val="FFFF00"/>
              </a:solidFill>
              <a:latin typeface="宋体" panose="02010600030101010101" pitchFamily="2" charset="-122"/>
              <a:ea typeface="宋体" panose="02010600030101010101" pitchFamily="2" charset="-122"/>
            </a:endParaRPr>
          </a:p>
        </p:txBody>
      </p:sp>
      <p:sp>
        <p:nvSpPr>
          <p:cNvPr id="15" name="五边形 14"/>
          <p:cNvSpPr/>
          <p:nvPr>
            <p:custDataLst>
              <p:tags r:id="rId3"/>
            </p:custDataLst>
          </p:nvPr>
        </p:nvSpPr>
        <p:spPr>
          <a:xfrm>
            <a:off x="985520" y="808990"/>
            <a:ext cx="2377440" cy="660400"/>
          </a:xfrm>
          <a:prstGeom prst="homePlate">
            <a:avLst/>
          </a:prstGeom>
          <a:gradFill>
            <a:gsLst>
              <a:gs pos="74000">
                <a:schemeClr val="accent1">
                  <a:lumMod val="60000"/>
                  <a:lumOff val="40000"/>
                </a:schemeClr>
              </a:gs>
              <a:gs pos="100000">
                <a:srgbClr val="034373"/>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a:solidFill>
                  <a:srgbClr val="FF0000"/>
                </a:solidFill>
                <a:latin typeface="楷体" panose="02010609060101010101" charset="-122"/>
                <a:ea typeface="楷体" panose="02010609060101010101" charset="-122"/>
              </a:rPr>
              <a:t>多音字</a:t>
            </a:r>
            <a:endParaRPr lang="zh-CN" altLang="en-US" sz="3600" b="1">
              <a:solidFill>
                <a:srgbClr val="FF0000"/>
              </a:solidFill>
              <a:latin typeface="楷体" panose="02010609060101010101" charset="-122"/>
              <a:ea typeface="楷体" panose="02010609060101010101" charset="-122"/>
            </a:endParaRPr>
          </a:p>
        </p:txBody>
      </p:sp>
      <p:sp>
        <p:nvSpPr>
          <p:cNvPr id="100" name="文本框 99"/>
          <p:cNvSpPr txBox="1"/>
          <p:nvPr>
            <p:custDataLst>
              <p:tags r:id="rId4"/>
            </p:custDataLst>
          </p:nvPr>
        </p:nvSpPr>
        <p:spPr>
          <a:xfrm>
            <a:off x="985520" y="1645920"/>
            <a:ext cx="10409555" cy="4881245"/>
          </a:xfrm>
          <a:prstGeom prst="rect">
            <a:avLst/>
          </a:prstGeom>
          <a:solidFill>
            <a:schemeClr val="accent2">
              <a:lumMod val="20000"/>
              <a:lumOff val="80000"/>
            </a:schemeClr>
          </a:solidFill>
          <a:ln w="9525">
            <a:noFill/>
          </a:ln>
        </p:spPr>
        <p:txBody>
          <a:bodyPr wrap="square">
            <a:noAutofit/>
          </a:bodyPr>
          <a:lstStyle/>
          <a:p>
            <a:pPr indent="0">
              <a:lnSpc>
                <a:spcPct val="150000"/>
              </a:lnSpc>
            </a:pPr>
            <a:r>
              <a:rPr sz="2600" b="1">
                <a:solidFill>
                  <a:srgbClr val="143DD1"/>
                </a:solidFill>
                <a:latin typeface="黑体" panose="02010609060101010101" charset="-122"/>
                <a:ea typeface="黑体" panose="02010609060101010101" charset="-122"/>
                <a:cs typeface="黑体" panose="02010609060101010101" charset="-122"/>
              </a:rPr>
              <a:t>间</a:t>
            </a:r>
            <a:r>
              <a:rPr sz="2600" b="1">
                <a:latin typeface="黑体" panose="02010609060101010101" charset="-122"/>
                <a:ea typeface="黑体" panose="02010609060101010101" charset="-122"/>
                <a:cs typeface="黑体" panose="02010609060101010101" charset="-122"/>
              </a:rPr>
              <a:t>  ①中</a:t>
            </a:r>
            <a:r>
              <a:rPr sz="2600" b="1">
                <a:solidFill>
                  <a:srgbClr val="143DD1"/>
                </a:solidFill>
                <a:latin typeface="黑体" panose="02010609060101010101" charset="-122"/>
                <a:ea typeface="黑体" panose="02010609060101010101" charset="-122"/>
                <a:cs typeface="黑体" panose="02010609060101010101" charset="-122"/>
              </a:rPr>
              <a:t>间</a:t>
            </a:r>
            <a:r>
              <a:rPr sz="2600" b="1">
                <a:latin typeface="黑体" panose="02010609060101010101" charset="-122"/>
                <a:ea typeface="黑体" panose="02010609060101010101" charset="-122"/>
                <a:cs typeface="黑体" panose="02010609060101010101" charset="-122"/>
              </a:rPr>
              <a:t>（</a:t>
            </a:r>
            <a:r>
              <a:rPr lang="en-US" sz="2600" b="1">
                <a:latin typeface="黑体" panose="02010609060101010101" charset="-122"/>
                <a:ea typeface="黑体" panose="02010609060101010101" charset="-122"/>
                <a:cs typeface="黑体" panose="02010609060101010101" charset="-122"/>
              </a:rPr>
              <a:t>     </a:t>
            </a:r>
            <a:r>
              <a:rPr sz="2600" b="1">
                <a:latin typeface="黑体" panose="02010609060101010101" charset="-122"/>
                <a:ea typeface="黑体" panose="02010609060101010101" charset="-122"/>
                <a:cs typeface="黑体" panose="02010609060101010101" charset="-122"/>
              </a:rPr>
              <a:t>）   ②离</a:t>
            </a:r>
            <a:r>
              <a:rPr sz="2600" b="1">
                <a:solidFill>
                  <a:srgbClr val="143DD1"/>
                </a:solidFill>
                <a:latin typeface="黑体" panose="02010609060101010101" charset="-122"/>
                <a:ea typeface="黑体" panose="02010609060101010101" charset="-122"/>
                <a:cs typeface="黑体" panose="02010609060101010101" charset="-122"/>
              </a:rPr>
              <a:t>间</a:t>
            </a:r>
            <a:r>
              <a:rPr sz="2600" b="1">
                <a:latin typeface="黑体" panose="02010609060101010101" charset="-122"/>
                <a:ea typeface="黑体" panose="02010609060101010101" charset="-122"/>
                <a:cs typeface="黑体" panose="02010609060101010101" charset="-122"/>
              </a:rPr>
              <a:t>（</a:t>
            </a:r>
            <a:r>
              <a:rPr lang="en-US" sz="2600" b="1">
                <a:latin typeface="黑体" panose="02010609060101010101" charset="-122"/>
                <a:ea typeface="黑体" panose="02010609060101010101" charset="-122"/>
                <a:cs typeface="黑体" panose="02010609060101010101" charset="-122"/>
              </a:rPr>
              <a:t>     </a:t>
            </a:r>
            <a:r>
              <a:rPr sz="2600" b="1">
                <a:latin typeface="黑体" panose="02010609060101010101" charset="-122"/>
                <a:ea typeface="黑体" panose="02010609060101010101" charset="-122"/>
                <a:cs typeface="黑体" panose="02010609060101010101" charset="-122"/>
              </a:rPr>
              <a:t>）</a:t>
            </a:r>
            <a:endParaRPr sz="2600" b="1">
              <a:latin typeface="黑体" panose="02010609060101010101" charset="-122"/>
              <a:ea typeface="黑体" panose="02010609060101010101" charset="-122"/>
              <a:cs typeface="黑体" panose="02010609060101010101" charset="-122"/>
            </a:endParaRPr>
          </a:p>
          <a:p>
            <a:pPr indent="0">
              <a:lnSpc>
                <a:spcPct val="150000"/>
              </a:lnSpc>
            </a:pPr>
            <a:r>
              <a:rPr sz="2600" b="1">
                <a:solidFill>
                  <a:srgbClr val="143DD1"/>
                </a:solidFill>
                <a:latin typeface="黑体" panose="02010609060101010101" charset="-122"/>
                <a:ea typeface="黑体" panose="02010609060101010101" charset="-122"/>
                <a:cs typeface="黑体" panose="02010609060101010101" charset="-122"/>
              </a:rPr>
              <a:t>横</a:t>
            </a:r>
            <a:r>
              <a:rPr sz="2600" b="1">
                <a:latin typeface="黑体" panose="02010609060101010101" charset="-122"/>
                <a:ea typeface="黑体" panose="02010609060101010101" charset="-122"/>
                <a:cs typeface="黑体" panose="02010609060101010101" charset="-122"/>
              </a:rPr>
              <a:t>  ①横</a:t>
            </a:r>
            <a:r>
              <a:rPr sz="2600" b="1">
                <a:solidFill>
                  <a:srgbClr val="143DD1"/>
                </a:solidFill>
                <a:latin typeface="黑体" panose="02010609060101010101" charset="-122"/>
                <a:ea typeface="黑体" panose="02010609060101010101" charset="-122"/>
                <a:cs typeface="黑体" panose="02010609060101010101" charset="-122"/>
              </a:rPr>
              <a:t>竖</a:t>
            </a:r>
            <a:r>
              <a:rPr sz="2600" b="1">
                <a:latin typeface="黑体" panose="02010609060101010101" charset="-122"/>
                <a:ea typeface="黑体" panose="02010609060101010101" charset="-122"/>
                <a:cs typeface="黑体" panose="02010609060101010101" charset="-122"/>
              </a:rPr>
              <a:t>（</a:t>
            </a:r>
            <a:r>
              <a:rPr lang="en-US" sz="2600" b="1">
                <a:latin typeface="黑体" panose="02010609060101010101" charset="-122"/>
                <a:ea typeface="黑体" panose="02010609060101010101" charset="-122"/>
                <a:cs typeface="黑体" panose="02010609060101010101" charset="-122"/>
              </a:rPr>
              <a:t>     </a:t>
            </a:r>
            <a:r>
              <a:rPr sz="2600" b="1">
                <a:latin typeface="黑体" panose="02010609060101010101" charset="-122"/>
                <a:ea typeface="黑体" panose="02010609060101010101" charset="-122"/>
                <a:cs typeface="黑体" panose="02010609060101010101" charset="-122"/>
              </a:rPr>
              <a:t>）   ②蛮</a:t>
            </a:r>
            <a:r>
              <a:rPr sz="2600" b="1">
                <a:solidFill>
                  <a:srgbClr val="143DD1"/>
                </a:solidFill>
                <a:latin typeface="黑体" panose="02010609060101010101" charset="-122"/>
                <a:ea typeface="黑体" panose="02010609060101010101" charset="-122"/>
                <a:cs typeface="黑体" panose="02010609060101010101" charset="-122"/>
              </a:rPr>
              <a:t>横</a:t>
            </a:r>
            <a:r>
              <a:rPr sz="2600" b="1">
                <a:latin typeface="黑体" panose="02010609060101010101" charset="-122"/>
                <a:ea typeface="黑体" panose="02010609060101010101" charset="-122"/>
                <a:cs typeface="黑体" panose="02010609060101010101" charset="-122"/>
              </a:rPr>
              <a:t>（</a:t>
            </a:r>
            <a:r>
              <a:rPr lang="en-US" sz="2600" b="1">
                <a:latin typeface="黑体" panose="02010609060101010101" charset="-122"/>
                <a:ea typeface="黑体" panose="02010609060101010101" charset="-122"/>
                <a:cs typeface="黑体" panose="02010609060101010101" charset="-122"/>
              </a:rPr>
              <a:t>     </a:t>
            </a:r>
            <a:r>
              <a:rPr sz="2600" b="1">
                <a:latin typeface="黑体" panose="02010609060101010101" charset="-122"/>
                <a:ea typeface="黑体" panose="02010609060101010101" charset="-122"/>
                <a:cs typeface="黑体" panose="02010609060101010101" charset="-122"/>
              </a:rPr>
              <a:t>）</a:t>
            </a:r>
            <a:endParaRPr sz="2600" b="1">
              <a:latin typeface="黑体" panose="02010609060101010101" charset="-122"/>
              <a:ea typeface="黑体" panose="02010609060101010101" charset="-122"/>
              <a:cs typeface="黑体" panose="02010609060101010101" charset="-122"/>
            </a:endParaRPr>
          </a:p>
          <a:p>
            <a:pPr indent="0">
              <a:lnSpc>
                <a:spcPct val="150000"/>
              </a:lnSpc>
            </a:pPr>
            <a:r>
              <a:rPr sz="2600" b="1">
                <a:solidFill>
                  <a:srgbClr val="143DD1"/>
                </a:solidFill>
                <a:latin typeface="黑体" panose="02010609060101010101" charset="-122"/>
                <a:ea typeface="黑体" panose="02010609060101010101" charset="-122"/>
                <a:cs typeface="黑体" panose="02010609060101010101" charset="-122"/>
              </a:rPr>
              <a:t>挑</a:t>
            </a:r>
            <a:r>
              <a:rPr sz="2600" b="1">
                <a:latin typeface="黑体" panose="02010609060101010101" charset="-122"/>
                <a:ea typeface="黑体" panose="02010609060101010101" charset="-122"/>
                <a:cs typeface="黑体" panose="02010609060101010101" charset="-122"/>
              </a:rPr>
              <a:t>  ①</a:t>
            </a:r>
            <a:r>
              <a:rPr sz="2600" b="1">
                <a:solidFill>
                  <a:srgbClr val="143DD1"/>
                </a:solidFill>
                <a:latin typeface="黑体" panose="02010609060101010101" charset="-122"/>
                <a:ea typeface="黑体" panose="02010609060101010101" charset="-122"/>
                <a:cs typeface="黑体" panose="02010609060101010101" charset="-122"/>
              </a:rPr>
              <a:t>挑</a:t>
            </a:r>
            <a:r>
              <a:rPr sz="2600" b="1">
                <a:latin typeface="黑体" panose="02010609060101010101" charset="-122"/>
                <a:ea typeface="黑体" panose="02010609060101010101" charset="-122"/>
                <a:cs typeface="黑体" panose="02010609060101010101" charset="-122"/>
              </a:rPr>
              <a:t>拨（</a:t>
            </a:r>
            <a:r>
              <a:rPr lang="en-US" sz="2600" b="1">
                <a:latin typeface="黑体" panose="02010609060101010101" charset="-122"/>
                <a:ea typeface="黑体" panose="02010609060101010101" charset="-122"/>
                <a:cs typeface="黑体" panose="02010609060101010101" charset="-122"/>
              </a:rPr>
              <a:t>     </a:t>
            </a:r>
            <a:r>
              <a:rPr sz="2600" b="1">
                <a:latin typeface="黑体" panose="02010609060101010101" charset="-122"/>
                <a:ea typeface="黑体" panose="02010609060101010101" charset="-122"/>
                <a:cs typeface="黑体" panose="02010609060101010101" charset="-122"/>
              </a:rPr>
              <a:t>）   ②</a:t>
            </a:r>
            <a:r>
              <a:rPr sz="2600" b="1">
                <a:solidFill>
                  <a:srgbClr val="143DD1"/>
                </a:solidFill>
                <a:latin typeface="黑体" panose="02010609060101010101" charset="-122"/>
                <a:ea typeface="黑体" panose="02010609060101010101" charset="-122"/>
                <a:cs typeface="黑体" panose="02010609060101010101" charset="-122"/>
              </a:rPr>
              <a:t>挑</a:t>
            </a:r>
            <a:r>
              <a:rPr sz="2600" b="1">
                <a:latin typeface="黑体" panose="02010609060101010101" charset="-122"/>
                <a:ea typeface="黑体" panose="02010609060101010101" charset="-122"/>
                <a:cs typeface="黑体" panose="02010609060101010101" charset="-122"/>
              </a:rPr>
              <a:t>担（</a:t>
            </a:r>
            <a:r>
              <a:rPr lang="en-US" sz="2600" b="1">
                <a:latin typeface="黑体" panose="02010609060101010101" charset="-122"/>
                <a:ea typeface="黑体" panose="02010609060101010101" charset="-122"/>
                <a:cs typeface="黑体" panose="02010609060101010101" charset="-122"/>
              </a:rPr>
              <a:t>     </a:t>
            </a:r>
            <a:r>
              <a:rPr sz="2600" b="1">
                <a:latin typeface="黑体" panose="02010609060101010101" charset="-122"/>
                <a:ea typeface="黑体" panose="02010609060101010101" charset="-122"/>
                <a:cs typeface="黑体" panose="02010609060101010101" charset="-122"/>
              </a:rPr>
              <a:t>）</a:t>
            </a:r>
            <a:endParaRPr sz="2600" b="1">
              <a:latin typeface="黑体" panose="02010609060101010101" charset="-122"/>
              <a:ea typeface="黑体" panose="02010609060101010101" charset="-122"/>
              <a:cs typeface="黑体" panose="02010609060101010101" charset="-122"/>
            </a:endParaRPr>
          </a:p>
          <a:p>
            <a:pPr indent="0">
              <a:lnSpc>
                <a:spcPct val="150000"/>
              </a:lnSpc>
            </a:pPr>
            <a:r>
              <a:rPr sz="2600" b="1">
                <a:solidFill>
                  <a:srgbClr val="143DD1"/>
                </a:solidFill>
                <a:latin typeface="黑体" panose="02010609060101010101" charset="-122"/>
                <a:ea typeface="黑体" panose="02010609060101010101" charset="-122"/>
                <a:cs typeface="黑体" panose="02010609060101010101" charset="-122"/>
              </a:rPr>
              <a:t>吓</a:t>
            </a:r>
            <a:r>
              <a:rPr sz="2600" b="1">
                <a:latin typeface="黑体" panose="02010609060101010101" charset="-122"/>
                <a:ea typeface="黑体" panose="02010609060101010101" charset="-122"/>
                <a:cs typeface="黑体" panose="02010609060101010101" charset="-122"/>
              </a:rPr>
              <a:t>  ①</a:t>
            </a:r>
            <a:r>
              <a:rPr sz="2600" b="1">
                <a:solidFill>
                  <a:srgbClr val="143DD1"/>
                </a:solidFill>
                <a:latin typeface="黑体" panose="02010609060101010101" charset="-122"/>
                <a:ea typeface="黑体" panose="02010609060101010101" charset="-122"/>
                <a:cs typeface="黑体" panose="02010609060101010101" charset="-122"/>
              </a:rPr>
              <a:t>吓</a:t>
            </a:r>
            <a:r>
              <a:rPr sz="2600" b="1">
                <a:latin typeface="黑体" panose="02010609060101010101" charset="-122"/>
                <a:ea typeface="黑体" panose="02010609060101010101" charset="-122"/>
                <a:cs typeface="黑体" panose="02010609060101010101" charset="-122"/>
              </a:rPr>
              <a:t>唬（</a:t>
            </a:r>
            <a:r>
              <a:rPr lang="en-US" sz="2600" b="1">
                <a:latin typeface="黑体" panose="02010609060101010101" charset="-122"/>
                <a:ea typeface="黑体" panose="02010609060101010101" charset="-122"/>
                <a:cs typeface="黑体" panose="02010609060101010101" charset="-122"/>
              </a:rPr>
              <a:t>     </a:t>
            </a:r>
            <a:r>
              <a:rPr sz="2600" b="1">
                <a:latin typeface="黑体" panose="02010609060101010101" charset="-122"/>
                <a:ea typeface="黑体" panose="02010609060101010101" charset="-122"/>
                <a:cs typeface="黑体" panose="02010609060101010101" charset="-122"/>
              </a:rPr>
              <a:t>）   ②恐</a:t>
            </a:r>
            <a:r>
              <a:rPr sz="2600" b="1">
                <a:solidFill>
                  <a:srgbClr val="143DD1"/>
                </a:solidFill>
                <a:latin typeface="黑体" panose="02010609060101010101" charset="-122"/>
                <a:ea typeface="黑体" panose="02010609060101010101" charset="-122"/>
                <a:cs typeface="黑体" panose="02010609060101010101" charset="-122"/>
              </a:rPr>
              <a:t>吓</a:t>
            </a:r>
            <a:r>
              <a:rPr sz="2600" b="1">
                <a:latin typeface="黑体" panose="02010609060101010101" charset="-122"/>
                <a:ea typeface="黑体" panose="02010609060101010101" charset="-122"/>
                <a:cs typeface="黑体" panose="02010609060101010101" charset="-122"/>
              </a:rPr>
              <a:t>（</a:t>
            </a:r>
            <a:r>
              <a:rPr lang="en-US" sz="2600" b="1">
                <a:latin typeface="黑体" panose="02010609060101010101" charset="-122"/>
                <a:ea typeface="黑体" panose="02010609060101010101" charset="-122"/>
                <a:cs typeface="黑体" panose="02010609060101010101" charset="-122"/>
              </a:rPr>
              <a:t>     </a:t>
            </a:r>
            <a:r>
              <a:rPr sz="2600" b="1">
                <a:latin typeface="黑体" panose="02010609060101010101" charset="-122"/>
                <a:ea typeface="黑体" panose="02010609060101010101" charset="-122"/>
                <a:cs typeface="黑体" panose="02010609060101010101" charset="-122"/>
              </a:rPr>
              <a:t>）</a:t>
            </a:r>
            <a:endParaRPr sz="2600" b="1">
              <a:latin typeface="黑体" panose="02010609060101010101" charset="-122"/>
              <a:ea typeface="黑体" panose="02010609060101010101" charset="-122"/>
              <a:cs typeface="黑体" panose="02010609060101010101" charset="-122"/>
            </a:endParaRPr>
          </a:p>
          <a:p>
            <a:pPr indent="0">
              <a:lnSpc>
                <a:spcPct val="150000"/>
              </a:lnSpc>
            </a:pPr>
            <a:r>
              <a:rPr sz="2600" b="1">
                <a:solidFill>
                  <a:srgbClr val="143DD1"/>
                </a:solidFill>
                <a:latin typeface="黑体" panose="02010609060101010101" charset="-122"/>
                <a:ea typeface="黑体" panose="02010609060101010101" charset="-122"/>
                <a:cs typeface="黑体" panose="02010609060101010101" charset="-122"/>
              </a:rPr>
              <a:t>量</a:t>
            </a:r>
            <a:r>
              <a:rPr sz="2600" b="1">
                <a:latin typeface="黑体" panose="02010609060101010101" charset="-122"/>
                <a:ea typeface="黑体" panose="02010609060101010101" charset="-122"/>
                <a:cs typeface="黑体" panose="02010609060101010101" charset="-122"/>
              </a:rPr>
              <a:t>  ①测</a:t>
            </a:r>
            <a:r>
              <a:rPr sz="2600" b="1">
                <a:solidFill>
                  <a:srgbClr val="143DD1"/>
                </a:solidFill>
                <a:latin typeface="黑体" panose="02010609060101010101" charset="-122"/>
                <a:ea typeface="黑体" panose="02010609060101010101" charset="-122"/>
                <a:cs typeface="黑体" panose="02010609060101010101" charset="-122"/>
              </a:rPr>
              <a:t>量</a:t>
            </a:r>
            <a:r>
              <a:rPr lang="zh-CN" sz="2600" b="1">
                <a:latin typeface="黑体" panose="02010609060101010101" charset="-122"/>
                <a:ea typeface="黑体" panose="02010609060101010101" charset="-122"/>
                <a:cs typeface="黑体" panose="02010609060101010101" charset="-122"/>
              </a:rPr>
              <a:t>（</a:t>
            </a:r>
            <a:r>
              <a:rPr lang="en-US" altLang="zh-CN" sz="2600" b="1">
                <a:latin typeface="黑体" panose="02010609060101010101" charset="-122"/>
                <a:ea typeface="黑体" panose="02010609060101010101" charset="-122"/>
                <a:cs typeface="黑体" panose="02010609060101010101" charset="-122"/>
              </a:rPr>
              <a:t>     </a:t>
            </a:r>
            <a:r>
              <a:rPr lang="zh-CN" sz="2600" b="1">
                <a:latin typeface="黑体" panose="02010609060101010101" charset="-122"/>
                <a:ea typeface="黑体" panose="02010609060101010101" charset="-122"/>
                <a:cs typeface="黑体" panose="02010609060101010101" charset="-122"/>
              </a:rPr>
              <a:t>）</a:t>
            </a:r>
            <a:r>
              <a:rPr sz="2600" b="1">
                <a:latin typeface="黑体" panose="02010609060101010101" charset="-122"/>
                <a:ea typeface="黑体" panose="02010609060101010101" charset="-122"/>
                <a:cs typeface="黑体" panose="02010609060101010101" charset="-122"/>
              </a:rPr>
              <a:t>   ②胆</a:t>
            </a:r>
            <a:r>
              <a:rPr sz="2600" b="1">
                <a:solidFill>
                  <a:srgbClr val="143DD1"/>
                </a:solidFill>
                <a:latin typeface="黑体" panose="02010609060101010101" charset="-122"/>
                <a:ea typeface="黑体" panose="02010609060101010101" charset="-122"/>
                <a:cs typeface="黑体" panose="02010609060101010101" charset="-122"/>
              </a:rPr>
              <a:t>量</a:t>
            </a:r>
            <a:r>
              <a:rPr lang="zh-CN" sz="2600" b="1">
                <a:latin typeface="黑体" panose="02010609060101010101" charset="-122"/>
                <a:ea typeface="黑体" panose="02010609060101010101" charset="-122"/>
                <a:cs typeface="黑体" panose="02010609060101010101" charset="-122"/>
              </a:rPr>
              <a:t>（</a:t>
            </a:r>
            <a:r>
              <a:rPr lang="en-US" altLang="zh-CN" sz="2600" b="1">
                <a:latin typeface="黑体" panose="02010609060101010101" charset="-122"/>
                <a:ea typeface="黑体" panose="02010609060101010101" charset="-122"/>
                <a:cs typeface="黑体" panose="02010609060101010101" charset="-122"/>
              </a:rPr>
              <a:t>     </a:t>
            </a:r>
            <a:r>
              <a:rPr lang="zh-CN" sz="2600" b="1">
                <a:latin typeface="黑体" panose="02010609060101010101" charset="-122"/>
                <a:ea typeface="黑体" panose="02010609060101010101" charset="-122"/>
                <a:cs typeface="黑体" panose="02010609060101010101" charset="-122"/>
              </a:rPr>
              <a:t>）</a:t>
            </a:r>
            <a:endParaRPr sz="2600" b="1">
              <a:latin typeface="黑体" panose="02010609060101010101" charset="-122"/>
              <a:ea typeface="黑体" panose="02010609060101010101" charset="-122"/>
              <a:cs typeface="黑体" panose="02010609060101010101" charset="-122"/>
            </a:endParaRPr>
          </a:p>
          <a:p>
            <a:pPr indent="0">
              <a:lnSpc>
                <a:spcPct val="150000"/>
              </a:lnSpc>
            </a:pPr>
            <a:r>
              <a:rPr sz="2600" b="1">
                <a:solidFill>
                  <a:srgbClr val="143DD1"/>
                </a:solidFill>
                <a:latin typeface="黑体" panose="02010609060101010101" charset="-122"/>
                <a:ea typeface="黑体" panose="02010609060101010101" charset="-122"/>
                <a:cs typeface="黑体" panose="02010609060101010101" charset="-122"/>
              </a:rPr>
              <a:t>模</a:t>
            </a:r>
            <a:r>
              <a:rPr sz="2600" b="1">
                <a:latin typeface="黑体" panose="02010609060101010101" charset="-122"/>
                <a:ea typeface="黑体" panose="02010609060101010101" charset="-122"/>
                <a:cs typeface="黑体" panose="02010609060101010101" charset="-122"/>
              </a:rPr>
              <a:t>  ①</a:t>
            </a:r>
            <a:r>
              <a:rPr sz="2600" b="1">
                <a:solidFill>
                  <a:srgbClr val="143DD1"/>
                </a:solidFill>
                <a:latin typeface="黑体" panose="02010609060101010101" charset="-122"/>
                <a:ea typeface="黑体" panose="02010609060101010101" charset="-122"/>
                <a:cs typeface="黑体" panose="02010609060101010101" charset="-122"/>
              </a:rPr>
              <a:t>模</a:t>
            </a:r>
            <a:r>
              <a:rPr sz="2600" b="1">
                <a:latin typeface="黑体" panose="02010609060101010101" charset="-122"/>
                <a:ea typeface="黑体" panose="02010609060101010101" charset="-122"/>
                <a:cs typeface="黑体" panose="02010609060101010101" charset="-122"/>
              </a:rPr>
              <a:t>型（</a:t>
            </a:r>
            <a:r>
              <a:rPr lang="en-US" sz="2600" b="1">
                <a:latin typeface="黑体" panose="02010609060101010101" charset="-122"/>
                <a:ea typeface="黑体" panose="02010609060101010101" charset="-122"/>
                <a:cs typeface="黑体" panose="02010609060101010101" charset="-122"/>
              </a:rPr>
              <a:t>     </a:t>
            </a:r>
            <a:r>
              <a:rPr sz="2600" b="1">
                <a:latin typeface="黑体" panose="02010609060101010101" charset="-122"/>
                <a:ea typeface="黑体" panose="02010609060101010101" charset="-122"/>
                <a:cs typeface="黑体" panose="02010609060101010101" charset="-122"/>
              </a:rPr>
              <a:t>）   ②</a:t>
            </a:r>
            <a:r>
              <a:rPr sz="2600" b="1">
                <a:solidFill>
                  <a:srgbClr val="143DD1"/>
                </a:solidFill>
                <a:latin typeface="黑体" panose="02010609060101010101" charset="-122"/>
                <a:ea typeface="黑体" panose="02010609060101010101" charset="-122"/>
                <a:cs typeface="黑体" panose="02010609060101010101" charset="-122"/>
              </a:rPr>
              <a:t>模</a:t>
            </a:r>
            <a:r>
              <a:rPr sz="2600" b="1">
                <a:latin typeface="黑体" panose="02010609060101010101" charset="-122"/>
                <a:ea typeface="黑体" panose="02010609060101010101" charset="-122"/>
                <a:cs typeface="黑体" panose="02010609060101010101" charset="-122"/>
              </a:rPr>
              <a:t>样</a:t>
            </a:r>
            <a:r>
              <a:rPr lang="zh-CN" sz="2600" b="1">
                <a:latin typeface="黑体" panose="02010609060101010101" charset="-122"/>
                <a:ea typeface="黑体" panose="02010609060101010101" charset="-122"/>
                <a:cs typeface="黑体" panose="02010609060101010101" charset="-122"/>
              </a:rPr>
              <a:t>（</a:t>
            </a:r>
            <a:r>
              <a:rPr lang="en-US" altLang="zh-CN" sz="2600" b="1">
                <a:latin typeface="黑体" panose="02010609060101010101" charset="-122"/>
                <a:ea typeface="黑体" panose="02010609060101010101" charset="-122"/>
                <a:cs typeface="黑体" panose="02010609060101010101" charset="-122"/>
              </a:rPr>
              <a:t>     </a:t>
            </a:r>
            <a:r>
              <a:rPr lang="zh-CN" sz="2600" b="1">
                <a:latin typeface="黑体" panose="02010609060101010101" charset="-122"/>
                <a:ea typeface="黑体" panose="02010609060101010101" charset="-122"/>
                <a:cs typeface="黑体" panose="02010609060101010101" charset="-122"/>
              </a:rPr>
              <a:t>）</a:t>
            </a:r>
            <a:endParaRPr sz="2600" b="1">
              <a:latin typeface="黑体" panose="02010609060101010101" charset="-122"/>
              <a:ea typeface="黑体" panose="02010609060101010101" charset="-122"/>
              <a:cs typeface="黑体" panose="02010609060101010101" charset="-122"/>
            </a:endParaRPr>
          </a:p>
          <a:p>
            <a:pPr indent="0">
              <a:lnSpc>
                <a:spcPct val="150000"/>
              </a:lnSpc>
            </a:pPr>
            <a:r>
              <a:rPr sz="2600" b="1">
                <a:solidFill>
                  <a:srgbClr val="143DD1"/>
                </a:solidFill>
                <a:latin typeface="黑体" panose="02010609060101010101" charset="-122"/>
                <a:ea typeface="黑体" panose="02010609060101010101" charset="-122"/>
                <a:cs typeface="黑体" panose="02010609060101010101" charset="-122"/>
              </a:rPr>
              <a:t>喷</a:t>
            </a:r>
            <a:r>
              <a:rPr sz="2600" b="1">
                <a:latin typeface="黑体" panose="02010609060101010101" charset="-122"/>
                <a:ea typeface="黑体" panose="02010609060101010101" charset="-122"/>
                <a:cs typeface="黑体" panose="02010609060101010101" charset="-122"/>
              </a:rPr>
              <a:t>  ①</a:t>
            </a:r>
            <a:r>
              <a:rPr sz="2600" b="1">
                <a:solidFill>
                  <a:srgbClr val="143DD1"/>
                </a:solidFill>
                <a:latin typeface="黑体" panose="02010609060101010101" charset="-122"/>
                <a:ea typeface="黑体" panose="02010609060101010101" charset="-122"/>
                <a:cs typeface="黑体" panose="02010609060101010101" charset="-122"/>
              </a:rPr>
              <a:t>喷</a:t>
            </a:r>
            <a:r>
              <a:rPr sz="2600" b="1">
                <a:latin typeface="黑体" panose="02010609060101010101" charset="-122"/>
                <a:ea typeface="黑体" panose="02010609060101010101" charset="-122"/>
                <a:cs typeface="黑体" panose="02010609060101010101" charset="-122"/>
              </a:rPr>
              <a:t>发（</a:t>
            </a:r>
            <a:r>
              <a:rPr lang="en-US" sz="2600" b="1">
                <a:latin typeface="黑体" panose="02010609060101010101" charset="-122"/>
                <a:ea typeface="黑体" panose="02010609060101010101" charset="-122"/>
                <a:cs typeface="黑体" panose="02010609060101010101" charset="-122"/>
              </a:rPr>
              <a:t>     </a:t>
            </a:r>
            <a:r>
              <a:rPr sz="2600" b="1">
                <a:latin typeface="黑体" panose="02010609060101010101" charset="-122"/>
                <a:ea typeface="黑体" panose="02010609060101010101" charset="-122"/>
                <a:cs typeface="黑体" panose="02010609060101010101" charset="-122"/>
              </a:rPr>
              <a:t>）   ②</a:t>
            </a:r>
            <a:r>
              <a:rPr sz="2600" b="1">
                <a:solidFill>
                  <a:srgbClr val="143DD1"/>
                </a:solidFill>
                <a:latin typeface="黑体" panose="02010609060101010101" charset="-122"/>
                <a:ea typeface="黑体" panose="02010609060101010101" charset="-122"/>
                <a:cs typeface="黑体" panose="02010609060101010101" charset="-122"/>
              </a:rPr>
              <a:t>喷</a:t>
            </a:r>
            <a:r>
              <a:rPr sz="2600" b="1">
                <a:latin typeface="黑体" panose="02010609060101010101" charset="-122"/>
                <a:ea typeface="黑体" panose="02010609060101010101" charset="-122"/>
                <a:cs typeface="黑体" panose="02010609060101010101" charset="-122"/>
              </a:rPr>
              <a:t>香</a:t>
            </a:r>
            <a:r>
              <a:rPr lang="zh-CN" sz="2600" b="1">
                <a:latin typeface="黑体" panose="02010609060101010101" charset="-122"/>
                <a:ea typeface="黑体" panose="02010609060101010101" charset="-122"/>
                <a:cs typeface="黑体" panose="02010609060101010101" charset="-122"/>
              </a:rPr>
              <a:t>（</a:t>
            </a:r>
            <a:r>
              <a:rPr lang="en-US" altLang="zh-CN" sz="2600" b="1">
                <a:latin typeface="黑体" panose="02010609060101010101" charset="-122"/>
                <a:ea typeface="黑体" panose="02010609060101010101" charset="-122"/>
                <a:cs typeface="黑体" panose="02010609060101010101" charset="-122"/>
              </a:rPr>
              <a:t>     </a:t>
            </a:r>
            <a:r>
              <a:rPr lang="zh-CN" sz="2600" b="1">
                <a:latin typeface="黑体" panose="02010609060101010101" charset="-122"/>
                <a:ea typeface="黑体" panose="02010609060101010101" charset="-122"/>
                <a:cs typeface="黑体" panose="02010609060101010101" charset="-122"/>
              </a:rPr>
              <a:t>）</a:t>
            </a:r>
            <a:endParaRPr sz="2600" b="1">
              <a:latin typeface="黑体" panose="02010609060101010101" charset="-122"/>
              <a:ea typeface="黑体" panose="02010609060101010101" charset="-122"/>
              <a:cs typeface="黑体" panose="02010609060101010101" charset="-122"/>
            </a:endParaRPr>
          </a:p>
          <a:p>
            <a:pPr indent="0">
              <a:lnSpc>
                <a:spcPct val="150000"/>
              </a:lnSpc>
            </a:pPr>
            <a:r>
              <a:rPr sz="2600" b="1">
                <a:solidFill>
                  <a:srgbClr val="143DD1"/>
                </a:solidFill>
                <a:latin typeface="黑体" panose="02010609060101010101" charset="-122"/>
                <a:ea typeface="黑体" panose="02010609060101010101" charset="-122"/>
                <a:cs typeface="黑体" panose="02010609060101010101" charset="-122"/>
              </a:rPr>
              <a:t>强</a:t>
            </a:r>
            <a:r>
              <a:rPr sz="2600" b="1">
                <a:latin typeface="黑体" panose="02010609060101010101" charset="-122"/>
                <a:ea typeface="黑体" panose="02010609060101010101" charset="-122"/>
                <a:cs typeface="黑体" panose="02010609060101010101" charset="-122"/>
              </a:rPr>
              <a:t>  ①</a:t>
            </a:r>
            <a:r>
              <a:rPr sz="2600" b="1">
                <a:solidFill>
                  <a:srgbClr val="143DD1"/>
                </a:solidFill>
                <a:latin typeface="黑体" panose="02010609060101010101" charset="-122"/>
                <a:ea typeface="黑体" panose="02010609060101010101" charset="-122"/>
                <a:cs typeface="黑体" panose="02010609060101010101" charset="-122"/>
              </a:rPr>
              <a:t>强</a:t>
            </a:r>
            <a:r>
              <a:rPr sz="2600" b="1">
                <a:latin typeface="黑体" panose="02010609060101010101" charset="-122"/>
                <a:ea typeface="黑体" panose="02010609060101010101" charset="-122"/>
                <a:cs typeface="黑体" panose="02010609060101010101" charset="-122"/>
              </a:rPr>
              <a:t>健（</a:t>
            </a:r>
            <a:r>
              <a:rPr lang="en-US" sz="2600" b="1">
                <a:latin typeface="黑体" panose="02010609060101010101" charset="-122"/>
                <a:ea typeface="黑体" panose="02010609060101010101" charset="-122"/>
                <a:cs typeface="黑体" panose="02010609060101010101" charset="-122"/>
              </a:rPr>
              <a:t>     </a:t>
            </a:r>
            <a:r>
              <a:rPr sz="2600" b="1">
                <a:latin typeface="黑体" panose="02010609060101010101" charset="-122"/>
                <a:ea typeface="黑体" panose="02010609060101010101" charset="-122"/>
                <a:cs typeface="黑体" panose="02010609060101010101" charset="-122"/>
              </a:rPr>
              <a:t>） </a:t>
            </a:r>
            <a:r>
              <a:rPr lang="en-US" sz="2600" b="1">
                <a:latin typeface="黑体" panose="02010609060101010101" charset="-122"/>
                <a:ea typeface="黑体" panose="02010609060101010101" charset="-122"/>
                <a:cs typeface="黑体" panose="02010609060101010101" charset="-122"/>
              </a:rPr>
              <a:t>  </a:t>
            </a:r>
            <a:r>
              <a:rPr sz="2600" b="1">
                <a:latin typeface="黑体" panose="02010609060101010101" charset="-122"/>
                <a:ea typeface="黑体" panose="02010609060101010101" charset="-122"/>
                <a:cs typeface="黑体" panose="02010609060101010101" charset="-122"/>
              </a:rPr>
              <a:t>②倔</a:t>
            </a:r>
            <a:r>
              <a:rPr sz="2600" b="1">
                <a:solidFill>
                  <a:srgbClr val="143DD1"/>
                </a:solidFill>
                <a:latin typeface="黑体" panose="02010609060101010101" charset="-122"/>
                <a:ea typeface="黑体" panose="02010609060101010101" charset="-122"/>
                <a:cs typeface="黑体" panose="02010609060101010101" charset="-122"/>
              </a:rPr>
              <a:t>强</a:t>
            </a:r>
            <a:r>
              <a:rPr lang="zh-CN" sz="2600" b="1">
                <a:latin typeface="黑体" panose="02010609060101010101" charset="-122"/>
                <a:ea typeface="黑体" panose="02010609060101010101" charset="-122"/>
                <a:cs typeface="黑体" panose="02010609060101010101" charset="-122"/>
              </a:rPr>
              <a:t>（</a:t>
            </a:r>
            <a:r>
              <a:rPr lang="en-US" altLang="zh-CN" sz="2600" b="1">
                <a:latin typeface="黑体" panose="02010609060101010101" charset="-122"/>
                <a:ea typeface="黑体" panose="02010609060101010101" charset="-122"/>
                <a:cs typeface="黑体" panose="02010609060101010101" charset="-122"/>
              </a:rPr>
              <a:t>     </a:t>
            </a:r>
            <a:r>
              <a:rPr lang="zh-CN" sz="2600" b="1">
                <a:latin typeface="黑体" panose="02010609060101010101" charset="-122"/>
                <a:ea typeface="黑体" panose="02010609060101010101" charset="-122"/>
                <a:cs typeface="黑体" panose="02010609060101010101" charset="-122"/>
              </a:rPr>
              <a:t>）</a:t>
            </a:r>
            <a:r>
              <a:rPr sz="2600" b="1">
                <a:latin typeface="黑体" panose="02010609060101010101" charset="-122"/>
                <a:ea typeface="黑体" panose="02010609060101010101" charset="-122"/>
                <a:cs typeface="黑体" panose="02010609060101010101" charset="-122"/>
              </a:rPr>
              <a:t>   ③</a:t>
            </a:r>
            <a:r>
              <a:rPr sz="2600" b="1">
                <a:solidFill>
                  <a:srgbClr val="143DD1"/>
                </a:solidFill>
                <a:latin typeface="黑体" panose="02010609060101010101" charset="-122"/>
                <a:ea typeface="黑体" panose="02010609060101010101" charset="-122"/>
                <a:cs typeface="黑体" panose="02010609060101010101" charset="-122"/>
              </a:rPr>
              <a:t>强</a:t>
            </a:r>
            <a:r>
              <a:rPr sz="2600" b="1">
                <a:latin typeface="黑体" panose="02010609060101010101" charset="-122"/>
                <a:ea typeface="黑体" panose="02010609060101010101" charset="-122"/>
                <a:cs typeface="黑体" panose="02010609060101010101" charset="-122"/>
              </a:rPr>
              <a:t>词夺理(</a:t>
            </a:r>
            <a:r>
              <a:rPr lang="en-US" sz="2600" b="1">
                <a:latin typeface="黑体" panose="02010609060101010101" charset="-122"/>
                <a:ea typeface="黑体" panose="02010609060101010101" charset="-122"/>
                <a:cs typeface="黑体" panose="02010609060101010101" charset="-122"/>
              </a:rPr>
              <a:t>      </a:t>
            </a:r>
            <a:r>
              <a:rPr sz="2600" b="1">
                <a:latin typeface="黑体" panose="02010609060101010101" charset="-122"/>
                <a:ea typeface="黑体" panose="02010609060101010101" charset="-122"/>
                <a:cs typeface="黑体" panose="02010609060101010101" charset="-122"/>
              </a:rPr>
              <a:t>)</a:t>
            </a:r>
            <a:endParaRPr sz="2600" b="1">
              <a:latin typeface="黑体" panose="02010609060101010101" charset="-122"/>
              <a:ea typeface="黑体" panose="02010609060101010101" charset="-122"/>
              <a:cs typeface="黑体" panose="02010609060101010101" charset="-122"/>
            </a:endParaRPr>
          </a:p>
        </p:txBody>
      </p:sp>
      <p:sp>
        <p:nvSpPr>
          <p:cNvPr id="13" name="文本框 12"/>
          <p:cNvSpPr txBox="1"/>
          <p:nvPr/>
        </p:nvSpPr>
        <p:spPr>
          <a:xfrm>
            <a:off x="6115050" y="1765935"/>
            <a:ext cx="843915" cy="521970"/>
          </a:xfrm>
          <a:prstGeom prst="rect">
            <a:avLst/>
          </a:prstGeom>
          <a:noFill/>
        </p:spPr>
        <p:txBody>
          <a:bodyPr wrap="square" rtlCol="0">
            <a:spAutoFit/>
          </a:bodyPr>
          <a:lstStyle/>
          <a:p>
            <a:pPr>
              <a:buClrTx/>
              <a:buSzTx/>
              <a:buFontTx/>
            </a:pPr>
            <a:r>
              <a:rPr sz="2800" b="1">
                <a:solidFill>
                  <a:srgbClr val="FF0000"/>
                </a:solidFill>
                <a:latin typeface="Times New Roman" panose="02020603050405020304" charset="0"/>
                <a:ea typeface="楷体" panose="02010609060101010101" charset="-122"/>
                <a:cs typeface="Times New Roman" panose="02020603050405020304" charset="0"/>
                <a:sym typeface="+mn-ea"/>
              </a:rPr>
              <a:t>jiàn</a:t>
            </a:r>
            <a:endParaRPr sz="2800" b="1">
              <a:solidFill>
                <a:srgbClr val="FF0000"/>
              </a:solidFill>
              <a:latin typeface="Times New Roman" panose="02020603050405020304" charset="0"/>
              <a:ea typeface="楷体" panose="02010609060101010101" charset="-122"/>
              <a:cs typeface="Times New Roman" panose="02020603050405020304" charset="0"/>
              <a:sym typeface="+mn-ea"/>
            </a:endParaRPr>
          </a:p>
        </p:txBody>
      </p:sp>
      <p:sp>
        <p:nvSpPr>
          <p:cNvPr id="2" name="文本框 1"/>
          <p:cNvSpPr txBox="1"/>
          <p:nvPr/>
        </p:nvSpPr>
        <p:spPr>
          <a:xfrm>
            <a:off x="3035935" y="2361565"/>
            <a:ext cx="1014095" cy="521970"/>
          </a:xfrm>
          <a:prstGeom prst="rect">
            <a:avLst/>
          </a:prstGeom>
          <a:noFill/>
        </p:spPr>
        <p:txBody>
          <a:bodyPr wrap="square" rtlCol="0">
            <a:spAutoFit/>
          </a:bodyPr>
          <a:lstStyle/>
          <a:p>
            <a:pPr>
              <a:buClrTx/>
              <a:buSzTx/>
              <a:buFontTx/>
            </a:pPr>
            <a:r>
              <a:rPr sz="2800" b="1">
                <a:solidFill>
                  <a:srgbClr val="FF0000"/>
                </a:solidFill>
                <a:latin typeface="Times New Roman" panose="02020603050405020304" charset="0"/>
                <a:ea typeface="楷体" panose="02010609060101010101" charset="-122"/>
                <a:cs typeface="Times New Roman" panose="02020603050405020304" charset="0"/>
                <a:sym typeface="+mn-ea"/>
              </a:rPr>
              <a:t>héng</a:t>
            </a:r>
            <a:endParaRPr sz="2800" b="1">
              <a:solidFill>
                <a:srgbClr val="FF0000"/>
              </a:solidFill>
              <a:latin typeface="Times New Roman" panose="02020603050405020304" charset="0"/>
              <a:ea typeface="楷体" panose="02010609060101010101" charset="-122"/>
              <a:cs typeface="Times New Roman" panose="02020603050405020304" charset="0"/>
              <a:sym typeface="+mn-ea"/>
            </a:endParaRPr>
          </a:p>
        </p:txBody>
      </p:sp>
      <p:sp>
        <p:nvSpPr>
          <p:cNvPr id="3" name="文本框 2"/>
          <p:cNvSpPr txBox="1"/>
          <p:nvPr/>
        </p:nvSpPr>
        <p:spPr>
          <a:xfrm>
            <a:off x="6063615" y="2360930"/>
            <a:ext cx="1016000" cy="521970"/>
          </a:xfrm>
          <a:prstGeom prst="rect">
            <a:avLst/>
          </a:prstGeom>
          <a:noFill/>
        </p:spPr>
        <p:txBody>
          <a:bodyPr wrap="square" rtlCol="0">
            <a:spAutoFit/>
          </a:bodyPr>
          <a:lstStyle/>
          <a:p>
            <a:pPr>
              <a:buClrTx/>
              <a:buSzTx/>
              <a:buFontTx/>
            </a:pPr>
            <a:r>
              <a:rPr sz="2800" b="1">
                <a:solidFill>
                  <a:srgbClr val="FF0000"/>
                </a:solidFill>
                <a:latin typeface="Times New Roman" panose="02020603050405020304" charset="0"/>
                <a:ea typeface="楷体" panose="02010609060101010101" charset="-122"/>
                <a:cs typeface="Times New Roman" panose="02020603050405020304" charset="0"/>
                <a:sym typeface="+mn-ea"/>
              </a:rPr>
              <a:t>hèng</a:t>
            </a:r>
            <a:endParaRPr sz="2800" b="1">
              <a:solidFill>
                <a:srgbClr val="FF0000"/>
              </a:solidFill>
              <a:latin typeface="Times New Roman" panose="02020603050405020304" charset="0"/>
              <a:ea typeface="楷体" panose="02010609060101010101" charset="-122"/>
              <a:cs typeface="Times New Roman" panose="02020603050405020304" charset="0"/>
              <a:sym typeface="+mn-ea"/>
            </a:endParaRPr>
          </a:p>
        </p:txBody>
      </p:sp>
      <p:sp>
        <p:nvSpPr>
          <p:cNvPr id="7" name="文本框 6"/>
          <p:cNvSpPr txBox="1"/>
          <p:nvPr/>
        </p:nvSpPr>
        <p:spPr>
          <a:xfrm>
            <a:off x="3091180" y="1766570"/>
            <a:ext cx="911860" cy="521970"/>
          </a:xfrm>
          <a:prstGeom prst="rect">
            <a:avLst/>
          </a:prstGeom>
          <a:noFill/>
        </p:spPr>
        <p:txBody>
          <a:bodyPr wrap="square" rtlCol="0">
            <a:spAutoFit/>
          </a:bodyPr>
          <a:lstStyle/>
          <a:p>
            <a:r>
              <a:rPr sz="2800" b="1">
                <a:solidFill>
                  <a:srgbClr val="FF0000"/>
                </a:solidFill>
                <a:latin typeface="Times New Roman" panose="02020603050405020304" charset="0"/>
                <a:ea typeface="楷体" panose="02010609060101010101" charset="-122"/>
                <a:cs typeface="Times New Roman" panose="02020603050405020304" charset="0"/>
                <a:sym typeface="+mn-ea"/>
              </a:rPr>
              <a:t>jiān</a:t>
            </a:r>
            <a:endParaRPr sz="2800" b="1">
              <a:solidFill>
                <a:srgbClr val="FF0000"/>
              </a:solidFill>
              <a:latin typeface="Times New Roman" panose="02020603050405020304" charset="0"/>
              <a:ea typeface="楷体" panose="02010609060101010101" charset="-122"/>
              <a:cs typeface="Times New Roman" panose="02020603050405020304" charset="0"/>
              <a:sym typeface="+mn-ea"/>
            </a:endParaRPr>
          </a:p>
        </p:txBody>
      </p:sp>
      <p:sp>
        <p:nvSpPr>
          <p:cNvPr id="11" name="文本框 10"/>
          <p:cNvSpPr txBox="1"/>
          <p:nvPr/>
        </p:nvSpPr>
        <p:spPr>
          <a:xfrm>
            <a:off x="6028690" y="4145915"/>
            <a:ext cx="945515" cy="521970"/>
          </a:xfrm>
          <a:prstGeom prst="rect">
            <a:avLst/>
          </a:prstGeom>
          <a:noFill/>
        </p:spPr>
        <p:txBody>
          <a:bodyPr wrap="square" rtlCol="0">
            <a:spAutoFit/>
          </a:bodyPr>
          <a:lstStyle/>
          <a:p>
            <a:pPr>
              <a:buClrTx/>
              <a:buSzTx/>
              <a:buFontTx/>
            </a:pPr>
            <a:r>
              <a:rPr sz="2800" b="1">
                <a:solidFill>
                  <a:srgbClr val="FF0000"/>
                </a:solidFill>
                <a:latin typeface="Times New Roman" panose="02020603050405020304" charset="0"/>
                <a:ea typeface="楷体" panose="02010609060101010101" charset="-122"/>
                <a:cs typeface="Times New Roman" panose="02020603050405020304" charset="0"/>
                <a:sym typeface="+mn-ea"/>
              </a:rPr>
              <a:t>liàng</a:t>
            </a:r>
            <a:endParaRPr sz="2800" b="1">
              <a:solidFill>
                <a:srgbClr val="FF0000"/>
              </a:solidFill>
              <a:latin typeface="Times New Roman" panose="02020603050405020304" charset="0"/>
              <a:ea typeface="楷体" panose="02010609060101010101" charset="-122"/>
              <a:cs typeface="Times New Roman" panose="02020603050405020304" charset="0"/>
              <a:sym typeface="+mn-ea"/>
            </a:endParaRPr>
          </a:p>
        </p:txBody>
      </p:sp>
      <p:sp>
        <p:nvSpPr>
          <p:cNvPr id="16" name="文本框 15"/>
          <p:cNvSpPr txBox="1"/>
          <p:nvPr/>
        </p:nvSpPr>
        <p:spPr>
          <a:xfrm>
            <a:off x="3063875" y="4130040"/>
            <a:ext cx="998220" cy="521970"/>
          </a:xfrm>
          <a:prstGeom prst="rect">
            <a:avLst/>
          </a:prstGeom>
          <a:noFill/>
        </p:spPr>
        <p:txBody>
          <a:bodyPr wrap="square" rtlCol="0">
            <a:spAutoFit/>
          </a:bodyPr>
          <a:lstStyle/>
          <a:p>
            <a:pPr>
              <a:buClrTx/>
              <a:buSzTx/>
              <a:buFontTx/>
            </a:pPr>
            <a:r>
              <a:rPr sz="2800" b="1">
                <a:solidFill>
                  <a:srgbClr val="FF0000"/>
                </a:solidFill>
                <a:latin typeface="Times New Roman" panose="02020603050405020304" charset="0"/>
                <a:ea typeface="楷体" panose="02010609060101010101" charset="-122"/>
                <a:cs typeface="Times New Roman" panose="02020603050405020304" charset="0"/>
                <a:sym typeface="+mn-ea"/>
              </a:rPr>
              <a:t>liáng</a:t>
            </a:r>
            <a:endParaRPr sz="2800" b="1">
              <a:solidFill>
                <a:srgbClr val="FF0000"/>
              </a:solidFill>
              <a:latin typeface="Times New Roman" panose="02020603050405020304" charset="0"/>
              <a:ea typeface="楷体" panose="02010609060101010101" charset="-122"/>
              <a:cs typeface="Times New Roman" panose="02020603050405020304" charset="0"/>
              <a:sym typeface="+mn-ea"/>
            </a:endParaRPr>
          </a:p>
        </p:txBody>
      </p:sp>
      <p:sp>
        <p:nvSpPr>
          <p:cNvPr id="26" name="文本框 25"/>
          <p:cNvSpPr txBox="1"/>
          <p:nvPr/>
        </p:nvSpPr>
        <p:spPr>
          <a:xfrm>
            <a:off x="3141345" y="2955290"/>
            <a:ext cx="843280" cy="521970"/>
          </a:xfrm>
          <a:prstGeom prst="rect">
            <a:avLst/>
          </a:prstGeom>
          <a:noFill/>
        </p:spPr>
        <p:txBody>
          <a:bodyPr wrap="square" rtlCol="0" anchor="t">
            <a:spAutoFit/>
          </a:bodyPr>
          <a:lstStyle/>
          <a:p>
            <a:pPr>
              <a:buClrTx/>
              <a:buSzTx/>
              <a:buFontTx/>
            </a:pPr>
            <a:r>
              <a:rPr sz="2800" b="1">
                <a:solidFill>
                  <a:srgbClr val="FF0000"/>
                </a:solidFill>
                <a:latin typeface="Times New Roman" panose="02020603050405020304" charset="0"/>
                <a:ea typeface="楷体" panose="02010609060101010101" charset="-122"/>
                <a:cs typeface="Times New Roman" panose="02020603050405020304" charset="0"/>
                <a:sym typeface="+mn-ea"/>
              </a:rPr>
              <a:t>tiǎo</a:t>
            </a:r>
            <a:endParaRPr sz="2800" b="1">
              <a:solidFill>
                <a:srgbClr val="FF0000"/>
              </a:solidFill>
              <a:latin typeface="Times New Roman" panose="02020603050405020304" charset="0"/>
              <a:ea typeface="楷体" panose="02010609060101010101" charset="-122"/>
              <a:cs typeface="Times New Roman" panose="02020603050405020304" charset="0"/>
              <a:sym typeface="+mn-ea"/>
            </a:endParaRPr>
          </a:p>
        </p:txBody>
      </p:sp>
      <p:sp>
        <p:nvSpPr>
          <p:cNvPr id="27" name="文本框 26"/>
          <p:cNvSpPr txBox="1"/>
          <p:nvPr/>
        </p:nvSpPr>
        <p:spPr>
          <a:xfrm>
            <a:off x="6120765" y="2962910"/>
            <a:ext cx="815975" cy="521970"/>
          </a:xfrm>
          <a:prstGeom prst="rect">
            <a:avLst/>
          </a:prstGeom>
          <a:noFill/>
        </p:spPr>
        <p:txBody>
          <a:bodyPr wrap="square" rtlCol="0" anchor="t">
            <a:spAutoFit/>
          </a:bodyPr>
          <a:lstStyle/>
          <a:p>
            <a:pPr>
              <a:buClrTx/>
              <a:buSzTx/>
              <a:buFontTx/>
            </a:pPr>
            <a:r>
              <a:rPr sz="2800" b="1">
                <a:solidFill>
                  <a:srgbClr val="FF0000"/>
                </a:solidFill>
                <a:latin typeface="Times New Roman" panose="02020603050405020304" charset="0"/>
                <a:ea typeface="楷体" panose="02010609060101010101" charset="-122"/>
                <a:cs typeface="Times New Roman" panose="02020603050405020304" charset="0"/>
                <a:sym typeface="+mn-ea"/>
              </a:rPr>
              <a:t>tiāo</a:t>
            </a:r>
            <a:endParaRPr sz="2800" b="1">
              <a:solidFill>
                <a:srgbClr val="FF0000"/>
              </a:solidFill>
              <a:latin typeface="Times New Roman" panose="02020603050405020304" charset="0"/>
              <a:ea typeface="楷体" panose="02010609060101010101" charset="-122"/>
              <a:cs typeface="Times New Roman" panose="02020603050405020304" charset="0"/>
              <a:sym typeface="+mn-ea"/>
            </a:endParaRPr>
          </a:p>
        </p:txBody>
      </p:sp>
      <p:sp>
        <p:nvSpPr>
          <p:cNvPr id="29" name="文本框 28"/>
          <p:cNvSpPr txBox="1"/>
          <p:nvPr/>
        </p:nvSpPr>
        <p:spPr>
          <a:xfrm>
            <a:off x="3167380" y="3543935"/>
            <a:ext cx="675005" cy="521970"/>
          </a:xfrm>
          <a:prstGeom prst="rect">
            <a:avLst/>
          </a:prstGeom>
          <a:noFill/>
        </p:spPr>
        <p:txBody>
          <a:bodyPr wrap="square" rtlCol="0" anchor="t">
            <a:spAutoFit/>
          </a:bodyPr>
          <a:lstStyle/>
          <a:p>
            <a:pPr>
              <a:buClrTx/>
              <a:buSzTx/>
              <a:buFontTx/>
            </a:pPr>
            <a:r>
              <a:rPr sz="2800" b="1">
                <a:solidFill>
                  <a:srgbClr val="FF0000"/>
                </a:solidFill>
                <a:latin typeface="Times New Roman" panose="02020603050405020304" charset="0"/>
                <a:ea typeface="楷体" panose="02010609060101010101" charset="-122"/>
                <a:cs typeface="Times New Roman" panose="02020603050405020304" charset="0"/>
                <a:sym typeface="+mn-ea"/>
              </a:rPr>
              <a:t>xià</a:t>
            </a:r>
            <a:endParaRPr sz="2800" b="1">
              <a:solidFill>
                <a:srgbClr val="FF0000"/>
              </a:solidFill>
              <a:latin typeface="Times New Roman" panose="02020603050405020304" charset="0"/>
              <a:ea typeface="楷体" panose="02010609060101010101" charset="-122"/>
              <a:cs typeface="Times New Roman" panose="02020603050405020304" charset="0"/>
              <a:sym typeface="+mn-ea"/>
            </a:endParaRPr>
          </a:p>
        </p:txBody>
      </p:sp>
      <p:sp>
        <p:nvSpPr>
          <p:cNvPr id="30" name="文本框 29"/>
          <p:cNvSpPr txBox="1"/>
          <p:nvPr/>
        </p:nvSpPr>
        <p:spPr>
          <a:xfrm>
            <a:off x="6204585" y="3561715"/>
            <a:ext cx="620395" cy="521970"/>
          </a:xfrm>
          <a:prstGeom prst="rect">
            <a:avLst/>
          </a:prstGeom>
          <a:noFill/>
        </p:spPr>
        <p:txBody>
          <a:bodyPr wrap="square" rtlCol="0" anchor="t">
            <a:spAutoFit/>
          </a:bodyPr>
          <a:lstStyle/>
          <a:p>
            <a:pPr>
              <a:buClrTx/>
              <a:buSzTx/>
              <a:buFontTx/>
            </a:pPr>
            <a:r>
              <a:rPr sz="2800" b="1">
                <a:solidFill>
                  <a:srgbClr val="FF0000"/>
                </a:solidFill>
                <a:latin typeface="Times New Roman" panose="02020603050405020304" charset="0"/>
                <a:ea typeface="楷体" panose="02010609060101010101" charset="-122"/>
                <a:cs typeface="Times New Roman" panose="02020603050405020304" charset="0"/>
                <a:sym typeface="+mn-ea"/>
              </a:rPr>
              <a:t>hè</a:t>
            </a:r>
            <a:endParaRPr sz="2800" b="1">
              <a:solidFill>
                <a:srgbClr val="FF0000"/>
              </a:solidFill>
              <a:latin typeface="Times New Roman" panose="02020603050405020304" charset="0"/>
              <a:ea typeface="楷体" panose="02010609060101010101" charset="-122"/>
              <a:cs typeface="Times New Roman" panose="02020603050405020304" charset="0"/>
              <a:sym typeface="+mn-ea"/>
            </a:endParaRPr>
          </a:p>
        </p:txBody>
      </p:sp>
      <p:sp>
        <p:nvSpPr>
          <p:cNvPr id="33" name="文本框 32"/>
          <p:cNvSpPr txBox="1"/>
          <p:nvPr/>
        </p:nvSpPr>
        <p:spPr>
          <a:xfrm>
            <a:off x="3148965" y="5329555"/>
            <a:ext cx="835660" cy="521970"/>
          </a:xfrm>
          <a:prstGeom prst="rect">
            <a:avLst/>
          </a:prstGeom>
          <a:noFill/>
        </p:spPr>
        <p:txBody>
          <a:bodyPr wrap="square" rtlCol="0" anchor="t">
            <a:spAutoFit/>
          </a:bodyPr>
          <a:lstStyle/>
          <a:p>
            <a:pPr>
              <a:buClrTx/>
              <a:buSzTx/>
              <a:buFontTx/>
            </a:pPr>
            <a:r>
              <a:rPr sz="2800" b="1">
                <a:solidFill>
                  <a:srgbClr val="FF0000"/>
                </a:solidFill>
                <a:latin typeface="Times New Roman" panose="02020603050405020304" charset="0"/>
                <a:ea typeface="楷体" panose="02010609060101010101" charset="-122"/>
                <a:cs typeface="Times New Roman" panose="02020603050405020304" charset="0"/>
                <a:sym typeface="+mn-ea"/>
              </a:rPr>
              <a:t>pēn</a:t>
            </a:r>
            <a:endParaRPr sz="2800" b="1">
              <a:solidFill>
                <a:srgbClr val="FF0000"/>
              </a:solidFill>
              <a:latin typeface="Times New Roman" panose="02020603050405020304" charset="0"/>
              <a:ea typeface="楷体" panose="02010609060101010101" charset="-122"/>
              <a:cs typeface="Times New Roman" panose="02020603050405020304" charset="0"/>
              <a:sym typeface="+mn-ea"/>
            </a:endParaRPr>
          </a:p>
        </p:txBody>
      </p:sp>
      <p:sp>
        <p:nvSpPr>
          <p:cNvPr id="34" name="文本框 33"/>
          <p:cNvSpPr txBox="1"/>
          <p:nvPr/>
        </p:nvSpPr>
        <p:spPr>
          <a:xfrm>
            <a:off x="6134735" y="5338445"/>
            <a:ext cx="774700" cy="521970"/>
          </a:xfrm>
          <a:prstGeom prst="rect">
            <a:avLst/>
          </a:prstGeom>
          <a:noFill/>
        </p:spPr>
        <p:txBody>
          <a:bodyPr wrap="square" rtlCol="0" anchor="t">
            <a:spAutoFit/>
          </a:bodyPr>
          <a:lstStyle/>
          <a:p>
            <a:pPr>
              <a:buClrTx/>
              <a:buSzTx/>
              <a:buFontTx/>
            </a:pPr>
            <a:r>
              <a:rPr sz="2800" b="1">
                <a:solidFill>
                  <a:srgbClr val="FF0000"/>
                </a:solidFill>
                <a:latin typeface="Times New Roman" panose="02020603050405020304" charset="0"/>
                <a:ea typeface="楷体" panose="02010609060101010101" charset="-122"/>
                <a:cs typeface="Times New Roman" panose="02020603050405020304" charset="0"/>
                <a:sym typeface="+mn-ea"/>
              </a:rPr>
              <a:t>pèn</a:t>
            </a:r>
            <a:endParaRPr sz="2800" b="1">
              <a:solidFill>
                <a:srgbClr val="FF0000"/>
              </a:solidFill>
              <a:latin typeface="Times New Roman" panose="02020603050405020304" charset="0"/>
              <a:ea typeface="楷体" panose="02010609060101010101" charset="-122"/>
              <a:cs typeface="Times New Roman" panose="02020603050405020304" charset="0"/>
              <a:sym typeface="+mn-ea"/>
            </a:endParaRPr>
          </a:p>
        </p:txBody>
      </p:sp>
      <p:sp>
        <p:nvSpPr>
          <p:cNvPr id="35" name="文本框 34"/>
          <p:cNvSpPr txBox="1"/>
          <p:nvPr/>
        </p:nvSpPr>
        <p:spPr>
          <a:xfrm>
            <a:off x="3169920" y="4733925"/>
            <a:ext cx="786130" cy="521970"/>
          </a:xfrm>
          <a:prstGeom prst="rect">
            <a:avLst/>
          </a:prstGeom>
          <a:noFill/>
        </p:spPr>
        <p:txBody>
          <a:bodyPr wrap="square" rtlCol="0" anchor="t">
            <a:spAutoFit/>
          </a:bodyPr>
          <a:lstStyle/>
          <a:p>
            <a:pPr>
              <a:buClrTx/>
              <a:buSzTx/>
              <a:buFontTx/>
            </a:pPr>
            <a:r>
              <a:rPr sz="2800" b="1">
                <a:solidFill>
                  <a:srgbClr val="FF0000"/>
                </a:solidFill>
                <a:latin typeface="Times New Roman" panose="02020603050405020304" charset="0"/>
                <a:ea typeface="楷体" panose="02010609060101010101" charset="-122"/>
                <a:cs typeface="Times New Roman" panose="02020603050405020304" charset="0"/>
                <a:sym typeface="+mn-ea"/>
              </a:rPr>
              <a:t>mó</a:t>
            </a:r>
            <a:endParaRPr sz="2800" b="1">
              <a:solidFill>
                <a:srgbClr val="FF0000"/>
              </a:solidFill>
              <a:latin typeface="Times New Roman" panose="02020603050405020304" charset="0"/>
              <a:ea typeface="楷体" panose="02010609060101010101" charset="-122"/>
              <a:cs typeface="Times New Roman" panose="02020603050405020304" charset="0"/>
              <a:sym typeface="+mn-ea"/>
            </a:endParaRPr>
          </a:p>
        </p:txBody>
      </p:sp>
      <p:sp>
        <p:nvSpPr>
          <p:cNvPr id="36" name="文本框 35"/>
          <p:cNvSpPr txBox="1"/>
          <p:nvPr/>
        </p:nvSpPr>
        <p:spPr>
          <a:xfrm>
            <a:off x="6139815" y="4733925"/>
            <a:ext cx="780415" cy="521970"/>
          </a:xfrm>
          <a:prstGeom prst="rect">
            <a:avLst/>
          </a:prstGeom>
          <a:noFill/>
        </p:spPr>
        <p:txBody>
          <a:bodyPr wrap="square" rtlCol="0" anchor="t">
            <a:spAutoFit/>
          </a:bodyPr>
          <a:lstStyle/>
          <a:p>
            <a:pPr>
              <a:buClrTx/>
              <a:buSzTx/>
              <a:buFontTx/>
            </a:pPr>
            <a:r>
              <a:rPr sz="2800" b="1">
                <a:solidFill>
                  <a:srgbClr val="FF0000"/>
                </a:solidFill>
                <a:latin typeface="Times New Roman" panose="02020603050405020304" charset="0"/>
                <a:ea typeface="楷体" panose="02010609060101010101" charset="-122"/>
                <a:cs typeface="Times New Roman" panose="02020603050405020304" charset="0"/>
                <a:sym typeface="+mn-ea"/>
              </a:rPr>
              <a:t>mú</a:t>
            </a:r>
            <a:endParaRPr sz="2800" b="1">
              <a:solidFill>
                <a:srgbClr val="FF0000"/>
              </a:solidFill>
              <a:latin typeface="Times New Roman" panose="02020603050405020304" charset="0"/>
              <a:ea typeface="楷体" panose="02010609060101010101" charset="-122"/>
              <a:cs typeface="Times New Roman" panose="02020603050405020304" charset="0"/>
              <a:sym typeface="+mn-ea"/>
            </a:endParaRPr>
          </a:p>
        </p:txBody>
      </p:sp>
      <p:sp>
        <p:nvSpPr>
          <p:cNvPr id="37" name="文本框 36"/>
          <p:cNvSpPr txBox="1"/>
          <p:nvPr/>
        </p:nvSpPr>
        <p:spPr>
          <a:xfrm>
            <a:off x="2988945" y="5927090"/>
            <a:ext cx="1134745" cy="521970"/>
          </a:xfrm>
          <a:prstGeom prst="rect">
            <a:avLst/>
          </a:prstGeom>
          <a:noFill/>
        </p:spPr>
        <p:txBody>
          <a:bodyPr wrap="square" rtlCol="0" anchor="t">
            <a:spAutoFit/>
          </a:bodyPr>
          <a:lstStyle/>
          <a:p>
            <a:pPr>
              <a:buClrTx/>
              <a:buSzTx/>
              <a:buFontTx/>
            </a:pPr>
            <a:r>
              <a:rPr sz="2800" b="1">
                <a:solidFill>
                  <a:srgbClr val="FF0000"/>
                </a:solidFill>
                <a:latin typeface="Times New Roman" panose="02020603050405020304" charset="0"/>
                <a:ea typeface="楷体" panose="02010609060101010101" charset="-122"/>
                <a:cs typeface="Times New Roman" panose="02020603050405020304" charset="0"/>
                <a:sym typeface="+mn-ea"/>
              </a:rPr>
              <a:t>qiáng</a:t>
            </a:r>
            <a:endParaRPr sz="2800" b="1">
              <a:solidFill>
                <a:srgbClr val="FF0000"/>
              </a:solidFill>
              <a:latin typeface="Times New Roman" panose="02020603050405020304" charset="0"/>
              <a:ea typeface="楷体" panose="02010609060101010101" charset="-122"/>
              <a:cs typeface="Times New Roman" panose="02020603050405020304" charset="0"/>
              <a:sym typeface="+mn-ea"/>
            </a:endParaRPr>
          </a:p>
        </p:txBody>
      </p:sp>
      <p:sp>
        <p:nvSpPr>
          <p:cNvPr id="38" name="文本框 37"/>
          <p:cNvSpPr txBox="1"/>
          <p:nvPr/>
        </p:nvSpPr>
        <p:spPr>
          <a:xfrm>
            <a:off x="6023610" y="5933440"/>
            <a:ext cx="981075" cy="521970"/>
          </a:xfrm>
          <a:prstGeom prst="rect">
            <a:avLst/>
          </a:prstGeom>
          <a:noFill/>
        </p:spPr>
        <p:txBody>
          <a:bodyPr wrap="square" rtlCol="0" anchor="t">
            <a:spAutoFit/>
          </a:bodyPr>
          <a:lstStyle/>
          <a:p>
            <a:pPr>
              <a:buClrTx/>
              <a:buSzTx/>
              <a:buFontTx/>
            </a:pPr>
            <a:r>
              <a:rPr sz="2800" b="1">
                <a:solidFill>
                  <a:srgbClr val="FF0000"/>
                </a:solidFill>
                <a:latin typeface="Times New Roman" panose="02020603050405020304" charset="0"/>
                <a:ea typeface="楷体" panose="02010609060101010101" charset="-122"/>
                <a:cs typeface="Times New Roman" panose="02020603050405020304" charset="0"/>
                <a:sym typeface="+mn-ea"/>
              </a:rPr>
              <a:t>jiàng</a:t>
            </a:r>
            <a:endParaRPr sz="2800" b="1">
              <a:solidFill>
                <a:srgbClr val="FF0000"/>
              </a:solidFill>
              <a:latin typeface="Times New Roman" panose="02020603050405020304" charset="0"/>
              <a:ea typeface="楷体" panose="02010609060101010101" charset="-122"/>
              <a:cs typeface="Times New Roman" panose="02020603050405020304" charset="0"/>
              <a:sym typeface="+mn-ea"/>
            </a:endParaRPr>
          </a:p>
        </p:txBody>
      </p:sp>
      <p:sp>
        <p:nvSpPr>
          <p:cNvPr id="18" name="文本框 17"/>
          <p:cNvSpPr txBox="1"/>
          <p:nvPr/>
        </p:nvSpPr>
        <p:spPr>
          <a:xfrm>
            <a:off x="9548495" y="5908040"/>
            <a:ext cx="1184275" cy="521970"/>
          </a:xfrm>
          <a:prstGeom prst="rect">
            <a:avLst/>
          </a:prstGeom>
          <a:noFill/>
        </p:spPr>
        <p:txBody>
          <a:bodyPr wrap="square" rtlCol="0" anchor="t">
            <a:spAutoFit/>
          </a:bodyPr>
          <a:lstStyle/>
          <a:p>
            <a:pPr lvl="0" algn="l">
              <a:buClrTx/>
              <a:buSzTx/>
              <a:buFontTx/>
            </a:pPr>
            <a:r>
              <a:rPr sz="2800" b="1">
                <a:solidFill>
                  <a:srgbClr val="FF0000"/>
                </a:solidFill>
                <a:latin typeface="Times New Roman" panose="02020603050405020304" charset="0"/>
                <a:ea typeface="楷体" panose="02010609060101010101" charset="-122"/>
                <a:cs typeface="Times New Roman" panose="02020603050405020304" charset="0"/>
                <a:sym typeface="+mn-ea"/>
              </a:rPr>
              <a:t>qiǎng</a:t>
            </a:r>
            <a:endParaRPr sz="2800" b="1">
              <a:solidFill>
                <a:srgbClr val="FF0000"/>
              </a:solidFill>
              <a:latin typeface="Times New Roman" panose="02020603050405020304" charset="0"/>
              <a:ea typeface="楷体" panose="02010609060101010101" charset="-122"/>
              <a:cs typeface="Times New Roman" panose="02020603050405020304" charset="0"/>
              <a:sym typeface="+mn-ea"/>
            </a:endParaRPr>
          </a:p>
        </p:txBody>
      </p:sp>
    </p:spTree>
    <p:custDataLst>
      <p:tags r:id="rId5"/>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to="" calcmode="lin" valueType="num">
                                      <p:cBhvr>
                                        <p:cTn id="7" dur="1" fill="hold"/>
                                        <p:tgtEl>
                                          <p:spTgt spid="7"/>
                                        </p:tgtEl>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 to="" calcmode="lin" valueType="num">
                                      <p:cBhvr>
                                        <p:cTn id="12" dur="1" fill="hold"/>
                                        <p:tgtEl>
                                          <p:spTgt spid="13"/>
                                        </p:tgtEl>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 to="" calcmode="lin" valueType="num">
                                      <p:cBhvr>
                                        <p:cTn id="17" dur="1" fill="hold"/>
                                        <p:tgtEl>
                                          <p:spTgt spid="2"/>
                                        </p:tgtEl>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 to="" calcmode="lin" valueType="num">
                                      <p:cBhvr>
                                        <p:cTn id="22" dur="1" fill="hold"/>
                                        <p:tgtEl>
                                          <p:spTgt spid="3"/>
                                        </p:tgtEl>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26"/>
                                        </p:tgtEl>
                                        <p:attrNameLst>
                                          <p:attrName>style.visibility</p:attrName>
                                        </p:attrNameLst>
                                      </p:cBhvr>
                                      <p:to>
                                        <p:strVal val="visible"/>
                                      </p:to>
                                    </p:set>
                                    <p:anim to="" calcmode="lin" valueType="num">
                                      <p:cBhvr>
                                        <p:cTn id="27" dur="1" fill="hold"/>
                                        <p:tgtEl>
                                          <p:spTgt spid="26"/>
                                        </p:tgtEl>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27"/>
                                        </p:tgtEl>
                                        <p:attrNameLst>
                                          <p:attrName>style.visibility</p:attrName>
                                        </p:attrNameLst>
                                      </p:cBhvr>
                                      <p:to>
                                        <p:strVal val="visible"/>
                                      </p:to>
                                    </p:set>
                                    <p:anim to="" calcmode="lin" valueType="num">
                                      <p:cBhvr>
                                        <p:cTn id="32" dur="1" fill="hold"/>
                                        <p:tgtEl>
                                          <p:spTgt spid="27"/>
                                        </p:tgtEl>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29"/>
                                        </p:tgtEl>
                                        <p:attrNameLst>
                                          <p:attrName>style.visibility</p:attrName>
                                        </p:attrNameLst>
                                      </p:cBhvr>
                                      <p:to>
                                        <p:strVal val="visible"/>
                                      </p:to>
                                    </p:set>
                                    <p:anim to="" calcmode="lin" valueType="num">
                                      <p:cBhvr>
                                        <p:cTn id="37" dur="1" fill="hold"/>
                                        <p:tgtEl>
                                          <p:spTgt spid="29"/>
                                        </p:tgtEl>
                                      </p:cBhvr>
                                    </p:anim>
                                  </p:childTnLst>
                                </p:cTn>
                              </p:par>
                            </p:childTnLst>
                          </p:cTn>
                        </p:par>
                      </p:childTnLst>
                    </p:cTn>
                  </p:par>
                  <p:par>
                    <p:cTn id="38" fill="hold">
                      <p:stCondLst>
                        <p:cond delay="indefinite"/>
                      </p:stCondLst>
                      <p:childTnLst>
                        <p:par>
                          <p:cTn id="39" fill="hold">
                            <p:stCondLst>
                              <p:cond delay="0"/>
                            </p:stCondLst>
                            <p:childTnLst>
                              <p:par>
                                <p:cTn id="40" presetID="24" presetClass="entr" presetSubtype="0" fill="hold" grpId="0" nodeType="clickEffect">
                                  <p:stCondLst>
                                    <p:cond delay="0"/>
                                  </p:stCondLst>
                                  <p:childTnLst>
                                    <p:set>
                                      <p:cBhvr>
                                        <p:cTn id="41" dur="1" fill="hold">
                                          <p:stCondLst>
                                            <p:cond delay="0"/>
                                          </p:stCondLst>
                                        </p:cTn>
                                        <p:tgtEl>
                                          <p:spTgt spid="30"/>
                                        </p:tgtEl>
                                        <p:attrNameLst>
                                          <p:attrName>style.visibility</p:attrName>
                                        </p:attrNameLst>
                                      </p:cBhvr>
                                      <p:to>
                                        <p:strVal val="visible"/>
                                      </p:to>
                                    </p:set>
                                    <p:anim to="" calcmode="lin" valueType="num">
                                      <p:cBhvr>
                                        <p:cTn id="42" dur="1" fill="hold"/>
                                        <p:tgtEl>
                                          <p:spTgt spid="30"/>
                                        </p:tgtEl>
                                      </p:cBhvr>
                                    </p:anim>
                                  </p:childTnLst>
                                </p:cTn>
                              </p:par>
                            </p:childTnLst>
                          </p:cTn>
                        </p:par>
                      </p:childTnLst>
                    </p:cTn>
                  </p:par>
                  <p:par>
                    <p:cTn id="43" fill="hold">
                      <p:stCondLst>
                        <p:cond delay="indefinite"/>
                      </p:stCondLst>
                      <p:childTnLst>
                        <p:par>
                          <p:cTn id="44" fill="hold">
                            <p:stCondLst>
                              <p:cond delay="0"/>
                            </p:stCondLst>
                            <p:childTnLst>
                              <p:par>
                                <p:cTn id="45" presetID="24"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anim to="" calcmode="lin" valueType="num">
                                      <p:cBhvr>
                                        <p:cTn id="47" dur="1" fill="hold"/>
                                        <p:tgtEl>
                                          <p:spTgt spid="16"/>
                                        </p:tgtEl>
                                      </p:cBhvr>
                                    </p:anim>
                                  </p:childTnLst>
                                </p:cTn>
                              </p:par>
                            </p:childTnLst>
                          </p:cTn>
                        </p:par>
                      </p:childTnLst>
                    </p:cTn>
                  </p:par>
                  <p:par>
                    <p:cTn id="48" fill="hold">
                      <p:stCondLst>
                        <p:cond delay="indefinite"/>
                      </p:stCondLst>
                      <p:childTnLst>
                        <p:par>
                          <p:cTn id="49" fill="hold">
                            <p:stCondLst>
                              <p:cond delay="0"/>
                            </p:stCondLst>
                            <p:childTnLst>
                              <p:par>
                                <p:cTn id="50" presetID="24" presetClass="entr" presetSubtype="0" fill="hold" grpId="0" nodeType="clickEffect">
                                  <p:stCondLst>
                                    <p:cond delay="0"/>
                                  </p:stCondLst>
                                  <p:childTnLst>
                                    <p:set>
                                      <p:cBhvr>
                                        <p:cTn id="51" dur="1" fill="hold">
                                          <p:stCondLst>
                                            <p:cond delay="0"/>
                                          </p:stCondLst>
                                        </p:cTn>
                                        <p:tgtEl>
                                          <p:spTgt spid="11"/>
                                        </p:tgtEl>
                                        <p:attrNameLst>
                                          <p:attrName>style.visibility</p:attrName>
                                        </p:attrNameLst>
                                      </p:cBhvr>
                                      <p:to>
                                        <p:strVal val="visible"/>
                                      </p:to>
                                    </p:set>
                                    <p:anim to="" calcmode="lin" valueType="num">
                                      <p:cBhvr>
                                        <p:cTn id="52" dur="1" fill="hold"/>
                                        <p:tgtEl>
                                          <p:spTgt spid="11"/>
                                        </p:tgtEl>
                                      </p:cBhvr>
                                    </p:anim>
                                  </p:childTnLst>
                                </p:cTn>
                              </p:par>
                            </p:childTnLst>
                          </p:cTn>
                        </p:par>
                      </p:childTnLst>
                    </p:cTn>
                  </p:par>
                  <p:par>
                    <p:cTn id="53" fill="hold">
                      <p:stCondLst>
                        <p:cond delay="indefinite"/>
                      </p:stCondLst>
                      <p:childTnLst>
                        <p:par>
                          <p:cTn id="54" fill="hold">
                            <p:stCondLst>
                              <p:cond delay="0"/>
                            </p:stCondLst>
                            <p:childTnLst>
                              <p:par>
                                <p:cTn id="55" presetID="24" presetClass="entr" presetSubtype="0" fill="hold" grpId="0" nodeType="clickEffect">
                                  <p:stCondLst>
                                    <p:cond delay="0"/>
                                  </p:stCondLst>
                                  <p:childTnLst>
                                    <p:set>
                                      <p:cBhvr>
                                        <p:cTn id="56" dur="1" fill="hold">
                                          <p:stCondLst>
                                            <p:cond delay="0"/>
                                          </p:stCondLst>
                                        </p:cTn>
                                        <p:tgtEl>
                                          <p:spTgt spid="35"/>
                                        </p:tgtEl>
                                        <p:attrNameLst>
                                          <p:attrName>style.visibility</p:attrName>
                                        </p:attrNameLst>
                                      </p:cBhvr>
                                      <p:to>
                                        <p:strVal val="visible"/>
                                      </p:to>
                                    </p:set>
                                    <p:anim to="" calcmode="lin" valueType="num">
                                      <p:cBhvr>
                                        <p:cTn id="57" dur="1" fill="hold"/>
                                        <p:tgtEl>
                                          <p:spTgt spid="35"/>
                                        </p:tgtEl>
                                      </p:cBhvr>
                                    </p:anim>
                                  </p:childTnLst>
                                </p:cTn>
                              </p:par>
                            </p:childTnLst>
                          </p:cTn>
                        </p:par>
                      </p:childTnLst>
                    </p:cTn>
                  </p:par>
                  <p:par>
                    <p:cTn id="58" fill="hold">
                      <p:stCondLst>
                        <p:cond delay="indefinite"/>
                      </p:stCondLst>
                      <p:childTnLst>
                        <p:par>
                          <p:cTn id="59" fill="hold">
                            <p:stCondLst>
                              <p:cond delay="0"/>
                            </p:stCondLst>
                            <p:childTnLst>
                              <p:par>
                                <p:cTn id="60" presetID="24" presetClass="entr" presetSubtype="0" fill="hold" grpId="0" nodeType="clickEffect">
                                  <p:stCondLst>
                                    <p:cond delay="0"/>
                                  </p:stCondLst>
                                  <p:childTnLst>
                                    <p:set>
                                      <p:cBhvr>
                                        <p:cTn id="61" dur="1" fill="hold">
                                          <p:stCondLst>
                                            <p:cond delay="0"/>
                                          </p:stCondLst>
                                        </p:cTn>
                                        <p:tgtEl>
                                          <p:spTgt spid="36"/>
                                        </p:tgtEl>
                                        <p:attrNameLst>
                                          <p:attrName>style.visibility</p:attrName>
                                        </p:attrNameLst>
                                      </p:cBhvr>
                                      <p:to>
                                        <p:strVal val="visible"/>
                                      </p:to>
                                    </p:set>
                                    <p:anim to="" calcmode="lin" valueType="num">
                                      <p:cBhvr>
                                        <p:cTn id="62" dur="1" fill="hold"/>
                                        <p:tgtEl>
                                          <p:spTgt spid="36"/>
                                        </p:tgtEl>
                                      </p:cBhvr>
                                    </p:anim>
                                  </p:childTnLst>
                                </p:cTn>
                              </p:par>
                            </p:childTnLst>
                          </p:cTn>
                        </p:par>
                      </p:childTnLst>
                    </p:cTn>
                  </p:par>
                  <p:par>
                    <p:cTn id="63" fill="hold">
                      <p:stCondLst>
                        <p:cond delay="indefinite"/>
                      </p:stCondLst>
                      <p:childTnLst>
                        <p:par>
                          <p:cTn id="64" fill="hold">
                            <p:stCondLst>
                              <p:cond delay="0"/>
                            </p:stCondLst>
                            <p:childTnLst>
                              <p:par>
                                <p:cTn id="65" presetID="24" presetClass="entr" presetSubtype="0" fill="hold" grpId="0" nodeType="clickEffect">
                                  <p:stCondLst>
                                    <p:cond delay="0"/>
                                  </p:stCondLst>
                                  <p:childTnLst>
                                    <p:set>
                                      <p:cBhvr>
                                        <p:cTn id="66" dur="1" fill="hold">
                                          <p:stCondLst>
                                            <p:cond delay="0"/>
                                          </p:stCondLst>
                                        </p:cTn>
                                        <p:tgtEl>
                                          <p:spTgt spid="33"/>
                                        </p:tgtEl>
                                        <p:attrNameLst>
                                          <p:attrName>style.visibility</p:attrName>
                                        </p:attrNameLst>
                                      </p:cBhvr>
                                      <p:to>
                                        <p:strVal val="visible"/>
                                      </p:to>
                                    </p:set>
                                    <p:anim to="" calcmode="lin" valueType="num">
                                      <p:cBhvr>
                                        <p:cTn id="67" dur="1" fill="hold"/>
                                        <p:tgtEl>
                                          <p:spTgt spid="33"/>
                                        </p:tgtEl>
                                      </p:cBhvr>
                                    </p:anim>
                                  </p:childTnLst>
                                </p:cTn>
                              </p:par>
                            </p:childTnLst>
                          </p:cTn>
                        </p:par>
                      </p:childTnLst>
                    </p:cTn>
                  </p:par>
                  <p:par>
                    <p:cTn id="68" fill="hold">
                      <p:stCondLst>
                        <p:cond delay="indefinite"/>
                      </p:stCondLst>
                      <p:childTnLst>
                        <p:par>
                          <p:cTn id="69" fill="hold">
                            <p:stCondLst>
                              <p:cond delay="0"/>
                            </p:stCondLst>
                            <p:childTnLst>
                              <p:par>
                                <p:cTn id="70" presetID="24" presetClass="entr" presetSubtype="0" fill="hold" grpId="0" nodeType="clickEffect">
                                  <p:stCondLst>
                                    <p:cond delay="0"/>
                                  </p:stCondLst>
                                  <p:childTnLst>
                                    <p:set>
                                      <p:cBhvr>
                                        <p:cTn id="71" dur="1" fill="hold">
                                          <p:stCondLst>
                                            <p:cond delay="0"/>
                                          </p:stCondLst>
                                        </p:cTn>
                                        <p:tgtEl>
                                          <p:spTgt spid="34"/>
                                        </p:tgtEl>
                                        <p:attrNameLst>
                                          <p:attrName>style.visibility</p:attrName>
                                        </p:attrNameLst>
                                      </p:cBhvr>
                                      <p:to>
                                        <p:strVal val="visible"/>
                                      </p:to>
                                    </p:set>
                                    <p:anim to="" calcmode="lin" valueType="num">
                                      <p:cBhvr>
                                        <p:cTn id="72" dur="1" fill="hold"/>
                                        <p:tgtEl>
                                          <p:spTgt spid="34"/>
                                        </p:tgtEl>
                                      </p:cBhvr>
                                    </p:anim>
                                  </p:childTnLst>
                                </p:cTn>
                              </p:par>
                            </p:childTnLst>
                          </p:cTn>
                        </p:par>
                      </p:childTnLst>
                    </p:cTn>
                  </p:par>
                  <p:par>
                    <p:cTn id="73" fill="hold">
                      <p:stCondLst>
                        <p:cond delay="indefinite"/>
                      </p:stCondLst>
                      <p:childTnLst>
                        <p:par>
                          <p:cTn id="74" fill="hold">
                            <p:stCondLst>
                              <p:cond delay="0"/>
                            </p:stCondLst>
                            <p:childTnLst>
                              <p:par>
                                <p:cTn id="75" presetID="24" presetClass="entr" presetSubtype="0" fill="hold" grpId="0" nodeType="clickEffect">
                                  <p:stCondLst>
                                    <p:cond delay="0"/>
                                  </p:stCondLst>
                                  <p:childTnLst>
                                    <p:set>
                                      <p:cBhvr>
                                        <p:cTn id="76" dur="1" fill="hold">
                                          <p:stCondLst>
                                            <p:cond delay="0"/>
                                          </p:stCondLst>
                                        </p:cTn>
                                        <p:tgtEl>
                                          <p:spTgt spid="37"/>
                                        </p:tgtEl>
                                        <p:attrNameLst>
                                          <p:attrName>style.visibility</p:attrName>
                                        </p:attrNameLst>
                                      </p:cBhvr>
                                      <p:to>
                                        <p:strVal val="visible"/>
                                      </p:to>
                                    </p:set>
                                    <p:anim to="" calcmode="lin" valueType="num">
                                      <p:cBhvr>
                                        <p:cTn id="77" dur="1" fill="hold"/>
                                        <p:tgtEl>
                                          <p:spTgt spid="37"/>
                                        </p:tgtEl>
                                      </p:cBhvr>
                                    </p:anim>
                                  </p:childTnLst>
                                </p:cTn>
                              </p:par>
                            </p:childTnLst>
                          </p:cTn>
                        </p:par>
                      </p:childTnLst>
                    </p:cTn>
                  </p:par>
                  <p:par>
                    <p:cTn id="78" fill="hold">
                      <p:stCondLst>
                        <p:cond delay="indefinite"/>
                      </p:stCondLst>
                      <p:childTnLst>
                        <p:par>
                          <p:cTn id="79" fill="hold">
                            <p:stCondLst>
                              <p:cond delay="0"/>
                            </p:stCondLst>
                            <p:childTnLst>
                              <p:par>
                                <p:cTn id="80" presetID="24" presetClass="entr" presetSubtype="0" fill="hold" grpId="0" nodeType="clickEffect">
                                  <p:stCondLst>
                                    <p:cond delay="0"/>
                                  </p:stCondLst>
                                  <p:childTnLst>
                                    <p:set>
                                      <p:cBhvr>
                                        <p:cTn id="81" dur="1" fill="hold">
                                          <p:stCondLst>
                                            <p:cond delay="0"/>
                                          </p:stCondLst>
                                        </p:cTn>
                                        <p:tgtEl>
                                          <p:spTgt spid="38"/>
                                        </p:tgtEl>
                                        <p:attrNameLst>
                                          <p:attrName>style.visibility</p:attrName>
                                        </p:attrNameLst>
                                      </p:cBhvr>
                                      <p:to>
                                        <p:strVal val="visible"/>
                                      </p:to>
                                    </p:set>
                                    <p:anim to="" calcmode="lin" valueType="num">
                                      <p:cBhvr>
                                        <p:cTn id="82" dur="1" fill="hold"/>
                                        <p:tgtEl>
                                          <p:spTgt spid="38"/>
                                        </p:tgtEl>
                                      </p:cBhvr>
                                    </p:anim>
                                  </p:childTnLst>
                                </p:cTn>
                              </p:par>
                            </p:childTnLst>
                          </p:cTn>
                        </p:par>
                      </p:childTnLst>
                    </p:cTn>
                  </p:par>
                  <p:par>
                    <p:cTn id="83" fill="hold">
                      <p:stCondLst>
                        <p:cond delay="indefinite"/>
                      </p:stCondLst>
                      <p:childTnLst>
                        <p:par>
                          <p:cTn id="84" fill="hold">
                            <p:stCondLst>
                              <p:cond delay="0"/>
                            </p:stCondLst>
                            <p:childTnLst>
                              <p:par>
                                <p:cTn id="85" presetID="24" presetClass="entr" presetSubtype="0" fill="hold" grpId="0" nodeType="clickEffect">
                                  <p:stCondLst>
                                    <p:cond delay="0"/>
                                  </p:stCondLst>
                                  <p:childTnLst>
                                    <p:set>
                                      <p:cBhvr>
                                        <p:cTn id="86" dur="1" fill="hold">
                                          <p:stCondLst>
                                            <p:cond delay="0"/>
                                          </p:stCondLst>
                                        </p:cTn>
                                        <p:tgtEl>
                                          <p:spTgt spid="18"/>
                                        </p:tgtEl>
                                        <p:attrNameLst>
                                          <p:attrName>style.visibility</p:attrName>
                                        </p:attrNameLst>
                                      </p:cBhvr>
                                      <p:to>
                                        <p:strVal val="visible"/>
                                      </p:to>
                                    </p:set>
                                    <p:anim to="" calcmode="lin" valueType="num">
                                      <p:cBhvr>
                                        <p:cTn id="87" dur="1" fill="hold"/>
                                        <p:tgtEl>
                                          <p:spTgt spid="18"/>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3" grpId="0"/>
      <p:bldP spid="2" grpId="0"/>
      <p:bldP spid="3" grpId="0"/>
      <p:bldP spid="26" grpId="0"/>
      <p:bldP spid="27" grpId="0"/>
      <p:bldP spid="29" grpId="0"/>
      <p:bldP spid="30" grpId="0"/>
      <p:bldP spid="16" grpId="0"/>
      <p:bldP spid="11" grpId="0"/>
      <p:bldP spid="35" grpId="0"/>
      <p:bldP spid="36" grpId="0"/>
      <p:bldP spid="33" grpId="0"/>
      <p:bldP spid="34" grpId="0"/>
      <p:bldP spid="37" grpId="0"/>
      <p:bldP spid="38" grpId="0"/>
      <p:bldP spid="1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六边形 9"/>
          <p:cNvSpPr/>
          <p:nvPr/>
        </p:nvSpPr>
        <p:spPr>
          <a:xfrm>
            <a:off x="4190365" y="74930"/>
            <a:ext cx="3999865" cy="869315"/>
          </a:xfrm>
          <a:prstGeom prst="hexag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Line 8"/>
          <p:cNvSpPr/>
          <p:nvPr>
            <p:custDataLst>
              <p:tags r:id="rId1"/>
            </p:custDataLst>
          </p:nvPr>
        </p:nvSpPr>
        <p:spPr>
          <a:xfrm>
            <a:off x="0" y="492760"/>
            <a:ext cx="4264660" cy="18415"/>
          </a:xfrm>
          <a:prstGeom prst="line">
            <a:avLst/>
          </a:prstGeom>
          <a:ln w="57150" cap="flat" cmpd="sng">
            <a:solidFill>
              <a:schemeClr val="accent2">
                <a:lumMod val="75000"/>
              </a:schemeClr>
            </a:solidFill>
            <a:prstDash val="solid"/>
            <a:headEnd type="none" w="med" len="med"/>
            <a:tailEnd type="none" w="med" len="med"/>
          </a:ln>
        </p:spPr>
        <p:txBody>
          <a:bodyPr/>
          <a:lstStyle/>
          <a:p/>
        </p:txBody>
      </p:sp>
      <p:sp>
        <p:nvSpPr>
          <p:cNvPr id="14" name="Line 8"/>
          <p:cNvSpPr/>
          <p:nvPr>
            <p:custDataLst>
              <p:tags r:id="rId2"/>
            </p:custDataLst>
          </p:nvPr>
        </p:nvSpPr>
        <p:spPr>
          <a:xfrm flipV="1">
            <a:off x="8132445" y="508000"/>
            <a:ext cx="4059555" cy="17780"/>
          </a:xfrm>
          <a:prstGeom prst="line">
            <a:avLst/>
          </a:prstGeom>
          <a:ln w="57150" cap="flat" cmpd="sng">
            <a:solidFill>
              <a:schemeClr val="accent2">
                <a:lumMod val="75000"/>
              </a:schemeClr>
            </a:solidFill>
            <a:prstDash val="solid"/>
            <a:headEnd type="none" w="med" len="med"/>
            <a:tailEnd type="none" w="med" len="med"/>
          </a:ln>
        </p:spPr>
        <p:txBody>
          <a:bodyPr/>
          <a:lstStyle/>
          <a:p/>
        </p:txBody>
      </p:sp>
      <p:sp>
        <p:nvSpPr>
          <p:cNvPr id="4" name="文本框 3"/>
          <p:cNvSpPr txBox="1"/>
          <p:nvPr/>
        </p:nvSpPr>
        <p:spPr>
          <a:xfrm>
            <a:off x="4801235" y="72390"/>
            <a:ext cx="3125470" cy="891540"/>
          </a:xfrm>
          <a:prstGeom prst="rect">
            <a:avLst/>
          </a:prstGeom>
          <a:noFill/>
        </p:spPr>
        <p:txBody>
          <a:bodyPr wrap="square" rtlCol="0">
            <a:spAutoFit/>
          </a:bodyPr>
          <a:lstStyle/>
          <a:p>
            <a:r>
              <a:rPr lang="zh-CN" altLang="zh-CN" sz="5200" b="1">
                <a:solidFill>
                  <a:srgbClr val="FFFF00"/>
                </a:solidFill>
                <a:latin typeface="宋体" panose="02010600030101010101" pitchFamily="2" charset="-122"/>
                <a:ea typeface="宋体" panose="02010600030101010101" pitchFamily="2" charset="-122"/>
              </a:rPr>
              <a:t>基础知识</a:t>
            </a:r>
            <a:endParaRPr lang="zh-CN" altLang="zh-CN" sz="5200" b="1">
              <a:solidFill>
                <a:srgbClr val="FFFF00"/>
              </a:solidFill>
              <a:latin typeface="宋体" panose="02010600030101010101" pitchFamily="2" charset="-122"/>
              <a:ea typeface="宋体" panose="02010600030101010101" pitchFamily="2" charset="-122"/>
            </a:endParaRPr>
          </a:p>
        </p:txBody>
      </p:sp>
      <p:sp>
        <p:nvSpPr>
          <p:cNvPr id="15" name="五边形 14"/>
          <p:cNvSpPr/>
          <p:nvPr>
            <p:custDataLst>
              <p:tags r:id="rId3"/>
            </p:custDataLst>
          </p:nvPr>
        </p:nvSpPr>
        <p:spPr>
          <a:xfrm>
            <a:off x="1076960" y="857250"/>
            <a:ext cx="2377440" cy="660400"/>
          </a:xfrm>
          <a:prstGeom prst="homePlate">
            <a:avLst/>
          </a:prstGeom>
          <a:gradFill>
            <a:gsLst>
              <a:gs pos="74000">
                <a:schemeClr val="accent1">
                  <a:lumMod val="60000"/>
                  <a:lumOff val="40000"/>
                </a:schemeClr>
              </a:gs>
              <a:gs pos="100000">
                <a:srgbClr val="034373"/>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a:solidFill>
                  <a:srgbClr val="FF0000"/>
                </a:solidFill>
                <a:latin typeface="楷体" panose="02010609060101010101" charset="-122"/>
                <a:ea typeface="楷体" panose="02010609060101010101" charset="-122"/>
              </a:rPr>
              <a:t>形似字</a:t>
            </a:r>
            <a:endParaRPr lang="zh-CN" altLang="en-US" sz="3600" b="1">
              <a:solidFill>
                <a:srgbClr val="FF0000"/>
              </a:solidFill>
              <a:latin typeface="楷体" panose="02010609060101010101" charset="-122"/>
              <a:ea typeface="楷体" panose="02010609060101010101" charset="-122"/>
            </a:endParaRPr>
          </a:p>
        </p:txBody>
      </p:sp>
      <p:sp>
        <p:nvSpPr>
          <p:cNvPr id="2" name="文本框 1"/>
          <p:cNvSpPr txBox="1"/>
          <p:nvPr/>
        </p:nvSpPr>
        <p:spPr>
          <a:xfrm>
            <a:off x="1090295" y="1765935"/>
            <a:ext cx="10088245" cy="4745355"/>
          </a:xfrm>
          <a:prstGeom prst="rect">
            <a:avLst/>
          </a:prstGeom>
          <a:solidFill>
            <a:schemeClr val="accent2">
              <a:lumMod val="40000"/>
              <a:lumOff val="60000"/>
            </a:schemeClr>
          </a:solidFill>
          <a:ln w="9525">
            <a:noFill/>
          </a:ln>
        </p:spPr>
        <p:txBody>
          <a:bodyPr wrap="square">
            <a:noAutofit/>
          </a:bodyPr>
          <a:lstStyle/>
          <a:p>
            <a:pPr indent="0" algn="l">
              <a:lnSpc>
                <a:spcPct val="180000"/>
              </a:lnSpc>
            </a:pPr>
            <a:r>
              <a:rPr lang="en-US" sz="2400" b="1">
                <a:solidFill>
                  <a:srgbClr val="143DD1"/>
                </a:solidFill>
                <a:ea typeface="黑体" panose="02010609060101010101" charset="-122"/>
              </a:rPr>
              <a:t>       </a:t>
            </a:r>
            <a:r>
              <a:rPr sz="2400" b="1">
                <a:solidFill>
                  <a:srgbClr val="143DD1"/>
                </a:solidFill>
                <a:ea typeface="黑体" panose="02010609060101010101" charset="-122"/>
              </a:rPr>
              <a:t>凭</a:t>
            </a:r>
            <a:r>
              <a:rPr sz="2400" b="1">
                <a:ea typeface="黑体" panose="02010609060101010101" charset="-122"/>
              </a:rPr>
              <a:t>借</a:t>
            </a:r>
            <a:r>
              <a:rPr lang="en-US" sz="2400" b="1">
                <a:latin typeface="Times New Roman" panose="02020603050405020304" charset="0"/>
                <a:ea typeface="黑体" panose="02010609060101010101" charset="-122"/>
                <a:cs typeface="Times New Roman" panose="02020603050405020304" charset="0"/>
              </a:rPr>
              <a:t>[</a:t>
            </a:r>
            <a:r>
              <a:rPr sz="2400" b="1">
                <a:solidFill>
                  <a:srgbClr val="FF0000"/>
                </a:solidFill>
                <a:latin typeface="Times New Roman" panose="02020603050405020304" charset="0"/>
                <a:ea typeface="黑体" panose="02010609060101010101" charset="-122"/>
                <a:cs typeface="Times New Roman" panose="02020603050405020304" charset="0"/>
              </a:rPr>
              <a:t>píng</a:t>
            </a:r>
            <a:r>
              <a:rPr lang="en-US" sz="2400" b="1">
                <a:latin typeface="Times New Roman" panose="02020603050405020304" charset="0"/>
                <a:ea typeface="黑体" panose="02010609060101010101" charset="-122"/>
                <a:cs typeface="Times New Roman" panose="02020603050405020304" charset="0"/>
              </a:rPr>
              <a:t>]</a:t>
            </a:r>
            <a:r>
              <a:rPr sz="2400" b="1">
                <a:ea typeface="黑体" panose="02010609060101010101" charset="-122"/>
              </a:rPr>
              <a:t>/租</a:t>
            </a:r>
            <a:r>
              <a:rPr sz="2400" b="1">
                <a:solidFill>
                  <a:srgbClr val="143DD1"/>
                </a:solidFill>
                <a:ea typeface="黑体" panose="02010609060101010101" charset="-122"/>
              </a:rPr>
              <a:t>赁</a:t>
            </a:r>
            <a:r>
              <a:rPr lang="en-US" sz="2400" b="1">
                <a:latin typeface="Times New Roman" panose="02020603050405020304" charset="0"/>
                <a:ea typeface="黑体" panose="02010609060101010101" charset="-122"/>
                <a:cs typeface="Times New Roman" panose="02020603050405020304" charset="0"/>
              </a:rPr>
              <a:t>[</a:t>
            </a:r>
            <a:r>
              <a:rPr sz="2400" b="1">
                <a:solidFill>
                  <a:srgbClr val="FF0000"/>
                </a:solidFill>
                <a:latin typeface="Times New Roman" panose="02020603050405020304" charset="0"/>
                <a:ea typeface="黑体" panose="02010609060101010101" charset="-122"/>
                <a:cs typeface="Times New Roman" panose="02020603050405020304" charset="0"/>
              </a:rPr>
              <a:t>lìn</a:t>
            </a:r>
            <a:r>
              <a:rPr lang="en-US" sz="2400" b="1">
                <a:latin typeface="Times New Roman" panose="02020603050405020304" charset="0"/>
                <a:ea typeface="黑体" panose="02010609060101010101" charset="-122"/>
                <a:cs typeface="Times New Roman" panose="02020603050405020304" charset="0"/>
                <a:sym typeface="+mn-ea"/>
              </a:rPr>
              <a:t>]</a:t>
            </a:r>
            <a:r>
              <a:rPr sz="2400" b="1">
                <a:ea typeface="黑体" panose="02010609060101010101" charset="-122"/>
              </a:rPr>
              <a:t>   </a:t>
            </a:r>
            <a:r>
              <a:rPr lang="en-US" sz="2400" b="1">
                <a:ea typeface="黑体" panose="02010609060101010101" charset="-122"/>
              </a:rPr>
              <a:t>    </a:t>
            </a:r>
            <a:r>
              <a:rPr sz="2400" b="1">
                <a:ea typeface="黑体" panose="02010609060101010101" charset="-122"/>
              </a:rPr>
              <a:t>   </a:t>
            </a:r>
            <a:r>
              <a:rPr lang="en-US" sz="2400" b="1">
                <a:ea typeface="黑体" panose="02010609060101010101" charset="-122"/>
              </a:rPr>
              <a:t>   </a:t>
            </a:r>
            <a:r>
              <a:rPr sz="2400" b="1">
                <a:ea typeface="黑体" panose="02010609060101010101" charset="-122"/>
              </a:rPr>
              <a:t> </a:t>
            </a:r>
            <a:r>
              <a:rPr lang="en-US" sz="2400" b="1">
                <a:ea typeface="黑体" panose="02010609060101010101" charset="-122"/>
              </a:rPr>
              <a:t>       </a:t>
            </a:r>
            <a:r>
              <a:rPr sz="2400" b="1">
                <a:ea typeface="黑体" panose="02010609060101010101" charset="-122"/>
              </a:rPr>
              <a:t> </a:t>
            </a:r>
            <a:r>
              <a:rPr lang="en-US" sz="2400" b="1">
                <a:ea typeface="黑体" panose="02010609060101010101" charset="-122"/>
              </a:rPr>
              <a:t>  </a:t>
            </a:r>
            <a:r>
              <a:rPr sz="2400" b="1">
                <a:ea typeface="黑体" panose="02010609060101010101" charset="-122"/>
              </a:rPr>
              <a:t>诬</a:t>
            </a:r>
            <a:r>
              <a:rPr sz="2400" b="1">
                <a:solidFill>
                  <a:srgbClr val="143DD1"/>
                </a:solidFill>
                <a:ea typeface="黑体" panose="02010609060101010101" charset="-122"/>
              </a:rPr>
              <a:t>蔑</a:t>
            </a:r>
            <a:r>
              <a:rPr lang="en-US" sz="2400" b="1">
                <a:latin typeface="Times New Roman" panose="02020603050405020304" charset="0"/>
                <a:ea typeface="黑体" panose="02010609060101010101" charset="-122"/>
                <a:cs typeface="Times New Roman" panose="02020603050405020304" charset="0"/>
              </a:rPr>
              <a:t>[</a:t>
            </a:r>
            <a:r>
              <a:rPr sz="2400" b="1">
                <a:solidFill>
                  <a:srgbClr val="FF0000"/>
                </a:solidFill>
                <a:latin typeface="Times New Roman" panose="02020603050405020304" charset="0"/>
                <a:ea typeface="黑体" panose="02010609060101010101" charset="-122"/>
                <a:cs typeface="Times New Roman" panose="02020603050405020304" charset="0"/>
              </a:rPr>
              <a:t>miè</a:t>
            </a:r>
            <a:r>
              <a:rPr lang="en-US" sz="2400" b="1">
                <a:latin typeface="Times New Roman" panose="02020603050405020304" charset="0"/>
                <a:ea typeface="黑体" panose="02010609060101010101" charset="-122"/>
                <a:cs typeface="Times New Roman" panose="02020603050405020304" charset="0"/>
              </a:rPr>
              <a:t>]</a:t>
            </a:r>
            <a:r>
              <a:rPr sz="2400" b="1">
                <a:ea typeface="黑体" panose="02010609060101010101" charset="-122"/>
              </a:rPr>
              <a:t>/竹</a:t>
            </a:r>
            <a:r>
              <a:rPr sz="2400" b="1">
                <a:solidFill>
                  <a:srgbClr val="143DD1"/>
                </a:solidFill>
                <a:ea typeface="黑体" panose="02010609060101010101" charset="-122"/>
              </a:rPr>
              <a:t>篾</a:t>
            </a:r>
            <a:r>
              <a:rPr lang="en-US" sz="2400" b="1">
                <a:latin typeface="Times New Roman" panose="02020603050405020304" charset="0"/>
                <a:ea typeface="黑体" panose="02010609060101010101" charset="-122"/>
                <a:cs typeface="Times New Roman" panose="02020603050405020304" charset="0"/>
              </a:rPr>
              <a:t>[</a:t>
            </a:r>
            <a:r>
              <a:rPr sz="2400" b="1">
                <a:solidFill>
                  <a:srgbClr val="FF0000"/>
                </a:solidFill>
                <a:latin typeface="Times New Roman" panose="02020603050405020304" charset="0"/>
                <a:ea typeface="黑体" panose="02010609060101010101" charset="-122"/>
                <a:cs typeface="Times New Roman" panose="02020603050405020304" charset="0"/>
              </a:rPr>
              <a:t>miè</a:t>
            </a:r>
            <a:r>
              <a:rPr lang="en-US" sz="2400" b="1">
                <a:latin typeface="Times New Roman" panose="02020603050405020304" charset="0"/>
                <a:ea typeface="黑体" panose="02010609060101010101" charset="-122"/>
                <a:cs typeface="Times New Roman" panose="02020603050405020304" charset="0"/>
              </a:rPr>
              <a:t>]</a:t>
            </a:r>
            <a:endParaRPr sz="2400" b="1">
              <a:ea typeface="黑体" panose="02010609060101010101" charset="-122"/>
            </a:endParaRPr>
          </a:p>
          <a:p>
            <a:pPr indent="0" algn="l">
              <a:lnSpc>
                <a:spcPct val="180000"/>
              </a:lnSpc>
            </a:pPr>
            <a:r>
              <a:rPr lang="en-US" sz="2400" b="1">
                <a:ea typeface="黑体" panose="02010609060101010101" charset="-122"/>
              </a:rPr>
              <a:t>       </a:t>
            </a:r>
            <a:r>
              <a:rPr sz="2400" b="1">
                <a:ea typeface="黑体" panose="02010609060101010101" charset="-122"/>
              </a:rPr>
              <a:t>赔</a:t>
            </a:r>
            <a:r>
              <a:rPr sz="2400" b="1">
                <a:solidFill>
                  <a:srgbClr val="143DD1"/>
                </a:solidFill>
                <a:ea typeface="黑体" panose="02010609060101010101" charset="-122"/>
              </a:rPr>
              <a:t>偿</a:t>
            </a:r>
            <a:r>
              <a:rPr lang="en-US" sz="2400" b="1">
                <a:latin typeface="Times New Roman" panose="02020603050405020304" charset="0"/>
                <a:ea typeface="黑体" panose="02010609060101010101" charset="-122"/>
                <a:cs typeface="Times New Roman" panose="02020603050405020304" charset="0"/>
              </a:rPr>
              <a:t>[</a:t>
            </a:r>
            <a:r>
              <a:rPr sz="2400" b="1">
                <a:solidFill>
                  <a:srgbClr val="FF0000"/>
                </a:solidFill>
                <a:latin typeface="Times New Roman" panose="02020603050405020304" charset="0"/>
                <a:ea typeface="黑体" panose="02010609060101010101" charset="-122"/>
                <a:cs typeface="Times New Roman" panose="02020603050405020304" charset="0"/>
              </a:rPr>
              <a:t>cháng</a:t>
            </a:r>
            <a:r>
              <a:rPr lang="en-US" sz="2400" b="1">
                <a:latin typeface="Times New Roman" panose="02020603050405020304" charset="0"/>
                <a:ea typeface="黑体" panose="02010609060101010101" charset="-122"/>
                <a:cs typeface="Times New Roman" panose="02020603050405020304" charset="0"/>
              </a:rPr>
              <a:t>]</a:t>
            </a:r>
            <a:r>
              <a:rPr sz="2400" b="1">
                <a:ea typeface="黑体" panose="02010609060101010101" charset="-122"/>
              </a:rPr>
              <a:t>/烘</a:t>
            </a:r>
            <a:r>
              <a:rPr sz="2400" b="1">
                <a:solidFill>
                  <a:srgbClr val="143DD1"/>
                </a:solidFill>
                <a:ea typeface="黑体" panose="02010609060101010101" charset="-122"/>
              </a:rPr>
              <a:t>焙</a:t>
            </a:r>
            <a:r>
              <a:rPr lang="en-US" sz="2400" b="1">
                <a:latin typeface="Times New Roman" panose="02020603050405020304" charset="0"/>
                <a:ea typeface="黑体" panose="02010609060101010101" charset="-122"/>
                <a:cs typeface="Times New Roman" panose="02020603050405020304" charset="0"/>
              </a:rPr>
              <a:t>[</a:t>
            </a:r>
            <a:r>
              <a:rPr sz="2400" b="1">
                <a:solidFill>
                  <a:srgbClr val="FF0000"/>
                </a:solidFill>
                <a:latin typeface="Times New Roman" panose="02020603050405020304" charset="0"/>
                <a:ea typeface="黑体" panose="02010609060101010101" charset="-122"/>
                <a:cs typeface="Times New Roman" panose="02020603050405020304" charset="0"/>
              </a:rPr>
              <a:t>bèi</a:t>
            </a:r>
            <a:r>
              <a:rPr lang="en-US" sz="2400" b="1">
                <a:latin typeface="Times New Roman" panose="02020603050405020304" charset="0"/>
                <a:ea typeface="黑体" panose="02010609060101010101" charset="-122"/>
                <a:cs typeface="Times New Roman" panose="02020603050405020304" charset="0"/>
              </a:rPr>
              <a:t>]</a:t>
            </a:r>
            <a:r>
              <a:rPr sz="2400" b="1">
                <a:ea typeface="黑体" panose="02010609060101010101" charset="-122"/>
              </a:rPr>
              <a:t>     </a:t>
            </a:r>
            <a:r>
              <a:rPr lang="en-US" sz="2400" b="1">
                <a:ea typeface="黑体" panose="02010609060101010101" charset="-122"/>
              </a:rPr>
              <a:t>       </a:t>
            </a:r>
            <a:r>
              <a:rPr sz="2400" b="1">
                <a:ea typeface="黑体" panose="02010609060101010101" charset="-122"/>
              </a:rPr>
              <a:t>  </a:t>
            </a:r>
            <a:r>
              <a:rPr lang="en-US" sz="2400" b="1">
                <a:ea typeface="黑体" panose="02010609060101010101" charset="-122"/>
              </a:rPr>
              <a:t>       </a:t>
            </a:r>
            <a:r>
              <a:rPr sz="2400" b="1">
                <a:solidFill>
                  <a:srgbClr val="143DD1"/>
                </a:solidFill>
                <a:ea typeface="黑体" panose="02010609060101010101" charset="-122"/>
              </a:rPr>
              <a:t>协</a:t>
            </a:r>
            <a:r>
              <a:rPr sz="2400" b="1">
                <a:ea typeface="黑体" panose="02010609060101010101" charset="-122"/>
              </a:rPr>
              <a:t>商</a:t>
            </a:r>
            <a:r>
              <a:rPr lang="en-US" sz="2400" b="1">
                <a:latin typeface="Times New Roman" panose="02020603050405020304" charset="0"/>
                <a:ea typeface="黑体" panose="02010609060101010101" charset="-122"/>
                <a:cs typeface="Times New Roman" panose="02020603050405020304" charset="0"/>
              </a:rPr>
              <a:t>[</a:t>
            </a:r>
            <a:r>
              <a:rPr sz="2400" b="1">
                <a:solidFill>
                  <a:srgbClr val="FF0000"/>
                </a:solidFill>
                <a:latin typeface="Times New Roman" panose="02020603050405020304" charset="0"/>
                <a:ea typeface="黑体" panose="02010609060101010101" charset="-122"/>
                <a:cs typeface="Times New Roman" panose="02020603050405020304" charset="0"/>
              </a:rPr>
              <a:t>xié</a:t>
            </a:r>
            <a:r>
              <a:rPr lang="en-US" sz="2400" b="1">
                <a:latin typeface="Times New Roman" panose="02020603050405020304" charset="0"/>
                <a:ea typeface="黑体" panose="02010609060101010101" charset="-122"/>
                <a:cs typeface="Times New Roman" panose="02020603050405020304" charset="0"/>
              </a:rPr>
              <a:t>]</a:t>
            </a:r>
            <a:r>
              <a:rPr sz="2400" b="1">
                <a:ea typeface="黑体" panose="02010609060101010101" charset="-122"/>
              </a:rPr>
              <a:t>/威</a:t>
            </a:r>
            <a:r>
              <a:rPr sz="2400" b="1">
                <a:solidFill>
                  <a:srgbClr val="143DD1"/>
                </a:solidFill>
                <a:ea typeface="黑体" panose="02010609060101010101" charset="-122"/>
              </a:rPr>
              <a:t>胁</a:t>
            </a:r>
            <a:r>
              <a:rPr lang="en-US" sz="2400" b="1">
                <a:latin typeface="Times New Roman" panose="02020603050405020304" charset="0"/>
                <a:ea typeface="黑体" panose="02010609060101010101" charset="-122"/>
                <a:cs typeface="Times New Roman" panose="02020603050405020304" charset="0"/>
              </a:rPr>
              <a:t>[</a:t>
            </a:r>
            <a:r>
              <a:rPr sz="2400" b="1">
                <a:solidFill>
                  <a:srgbClr val="FF0000"/>
                </a:solidFill>
                <a:latin typeface="Times New Roman" panose="02020603050405020304" charset="0"/>
                <a:ea typeface="黑体" panose="02010609060101010101" charset="-122"/>
                <a:cs typeface="Times New Roman" panose="02020603050405020304" charset="0"/>
              </a:rPr>
              <a:t>xié</a:t>
            </a:r>
            <a:r>
              <a:rPr lang="en-US" sz="2400" b="1">
                <a:latin typeface="Times New Roman" panose="02020603050405020304" charset="0"/>
                <a:ea typeface="黑体" panose="02010609060101010101" charset="-122"/>
                <a:cs typeface="Times New Roman" panose="02020603050405020304" charset="0"/>
              </a:rPr>
              <a:t>]</a:t>
            </a:r>
            <a:endParaRPr sz="2400" b="1">
              <a:ea typeface="黑体" panose="02010609060101010101" charset="-122"/>
            </a:endParaRPr>
          </a:p>
          <a:p>
            <a:pPr indent="0" algn="l">
              <a:lnSpc>
                <a:spcPct val="180000"/>
              </a:lnSpc>
            </a:pPr>
            <a:r>
              <a:rPr lang="en-US" sz="2400" b="1">
                <a:solidFill>
                  <a:srgbClr val="143DD1"/>
                </a:solidFill>
                <a:ea typeface="黑体" panose="02010609060101010101" charset="-122"/>
              </a:rPr>
              <a:t>       </a:t>
            </a:r>
            <a:r>
              <a:rPr sz="2400" b="1">
                <a:solidFill>
                  <a:srgbClr val="143DD1"/>
                </a:solidFill>
                <a:ea typeface="黑体" panose="02010609060101010101" charset="-122"/>
              </a:rPr>
              <a:t>跨</a:t>
            </a:r>
            <a:r>
              <a:rPr sz="2400" b="1">
                <a:ea typeface="黑体" panose="02010609060101010101" charset="-122"/>
              </a:rPr>
              <a:t>越</a:t>
            </a:r>
            <a:r>
              <a:rPr lang="en-US" sz="2400" b="1">
                <a:latin typeface="Times New Roman" panose="02020603050405020304" charset="0"/>
                <a:ea typeface="黑体" panose="02010609060101010101" charset="-122"/>
                <a:cs typeface="Times New Roman" panose="02020603050405020304" charset="0"/>
              </a:rPr>
              <a:t>[</a:t>
            </a:r>
            <a:r>
              <a:rPr sz="2400" b="1">
                <a:solidFill>
                  <a:srgbClr val="FF0000"/>
                </a:solidFill>
                <a:latin typeface="Times New Roman" panose="02020603050405020304" charset="0"/>
                <a:ea typeface="黑体" panose="02010609060101010101" charset="-122"/>
                <a:cs typeface="Times New Roman" panose="02020603050405020304" charset="0"/>
              </a:rPr>
              <a:t>kuà</a:t>
            </a:r>
            <a:r>
              <a:rPr lang="en-US" sz="2400" b="1">
                <a:latin typeface="Times New Roman" panose="02020603050405020304" charset="0"/>
                <a:ea typeface="黑体" panose="02010609060101010101" charset="-122"/>
                <a:cs typeface="Times New Roman" panose="02020603050405020304" charset="0"/>
              </a:rPr>
              <a:t>]</a:t>
            </a:r>
            <a:r>
              <a:rPr sz="2400" b="1">
                <a:ea typeface="黑体" panose="02010609060101010101" charset="-122"/>
              </a:rPr>
              <a:t>/</a:t>
            </a:r>
            <a:r>
              <a:rPr sz="2400" b="1">
                <a:solidFill>
                  <a:srgbClr val="143DD1"/>
                </a:solidFill>
                <a:ea typeface="黑体" panose="02010609060101010101" charset="-122"/>
              </a:rPr>
              <a:t>垮</a:t>
            </a:r>
            <a:r>
              <a:rPr sz="2400" b="1">
                <a:ea typeface="黑体" panose="02010609060101010101" charset="-122"/>
              </a:rPr>
              <a:t>台</a:t>
            </a:r>
            <a:r>
              <a:rPr lang="en-US" sz="2400" b="1">
                <a:latin typeface="Times New Roman" panose="02020603050405020304" charset="0"/>
                <a:ea typeface="黑体" panose="02010609060101010101" charset="-122"/>
                <a:cs typeface="Times New Roman" panose="02020603050405020304" charset="0"/>
                <a:sym typeface="+mn-ea"/>
              </a:rPr>
              <a:t>[</a:t>
            </a:r>
            <a:r>
              <a:rPr sz="2400" b="1">
                <a:solidFill>
                  <a:srgbClr val="FF0000"/>
                </a:solidFill>
                <a:latin typeface="Times New Roman" panose="02020603050405020304" charset="0"/>
                <a:ea typeface="黑体" panose="02010609060101010101" charset="-122"/>
                <a:cs typeface="Times New Roman" panose="02020603050405020304" charset="0"/>
                <a:sym typeface="+mn-ea"/>
              </a:rPr>
              <a:t>kuǎ</a:t>
            </a:r>
            <a:r>
              <a:rPr lang="en-US" sz="2400" b="1">
                <a:latin typeface="Times New Roman" panose="02020603050405020304" charset="0"/>
                <a:ea typeface="黑体" panose="02010609060101010101" charset="-122"/>
                <a:cs typeface="Times New Roman" panose="02020603050405020304" charset="0"/>
                <a:sym typeface="+mn-ea"/>
              </a:rPr>
              <a:t>]</a:t>
            </a:r>
            <a:r>
              <a:rPr sz="2400" b="1">
                <a:ea typeface="黑体" panose="02010609060101010101" charset="-122"/>
              </a:rPr>
              <a:t>       </a:t>
            </a:r>
            <a:r>
              <a:rPr lang="en-US" sz="2400" b="1">
                <a:ea typeface="黑体" panose="02010609060101010101" charset="-122"/>
              </a:rPr>
              <a:t>        </a:t>
            </a:r>
            <a:r>
              <a:rPr sz="2400" b="1">
                <a:ea typeface="黑体" panose="02010609060101010101" charset="-122"/>
              </a:rPr>
              <a:t> </a:t>
            </a:r>
            <a:r>
              <a:rPr lang="en-US" sz="2400" b="1">
                <a:ea typeface="黑体" panose="02010609060101010101" charset="-122"/>
              </a:rPr>
              <a:t>       </a:t>
            </a:r>
            <a:r>
              <a:rPr sz="2400" b="1">
                <a:solidFill>
                  <a:srgbClr val="143DD1"/>
                </a:solidFill>
                <a:ea typeface="黑体" panose="02010609060101010101" charset="-122"/>
              </a:rPr>
              <a:t>彷</a:t>
            </a:r>
            <a:r>
              <a:rPr sz="2400" b="1">
                <a:ea typeface="黑体" panose="02010609060101010101" charset="-122"/>
              </a:rPr>
              <a:t>徨</a:t>
            </a:r>
            <a:r>
              <a:rPr lang="en-US" sz="2400" b="1">
                <a:latin typeface="Times New Roman" panose="02020603050405020304" charset="0"/>
                <a:ea typeface="黑体" panose="02010609060101010101" charset="-122"/>
                <a:cs typeface="Times New Roman" panose="02020603050405020304" charset="0"/>
              </a:rPr>
              <a:t>[</a:t>
            </a:r>
            <a:r>
              <a:rPr sz="2400" b="1">
                <a:solidFill>
                  <a:srgbClr val="FF0000"/>
                </a:solidFill>
                <a:latin typeface="Times New Roman" panose="02020603050405020304" charset="0"/>
                <a:ea typeface="黑体" panose="02010609060101010101" charset="-122"/>
                <a:cs typeface="Times New Roman" panose="02020603050405020304" charset="0"/>
              </a:rPr>
              <a:t>páng</a:t>
            </a:r>
            <a:r>
              <a:rPr lang="en-US" sz="2400" b="1">
                <a:latin typeface="Times New Roman" panose="02020603050405020304" charset="0"/>
                <a:ea typeface="黑体" panose="02010609060101010101" charset="-122"/>
                <a:cs typeface="Times New Roman" panose="02020603050405020304" charset="0"/>
              </a:rPr>
              <a:t>]</a:t>
            </a:r>
            <a:r>
              <a:rPr sz="2400" b="1">
                <a:ea typeface="黑体" panose="02010609060101010101" charset="-122"/>
              </a:rPr>
              <a:t>/</a:t>
            </a:r>
            <a:r>
              <a:rPr sz="2400" b="1">
                <a:solidFill>
                  <a:srgbClr val="143DD1"/>
                </a:solidFill>
                <a:ea typeface="黑体" panose="02010609060101010101" charset="-122"/>
              </a:rPr>
              <a:t>仿</a:t>
            </a:r>
            <a:r>
              <a:rPr sz="2400" b="1">
                <a:ea typeface="黑体" panose="02010609060101010101" charset="-122"/>
              </a:rPr>
              <a:t>佛</a:t>
            </a:r>
            <a:r>
              <a:rPr lang="en-US" sz="2400" b="1">
                <a:latin typeface="Times New Roman" panose="02020603050405020304" charset="0"/>
                <a:ea typeface="黑体" panose="02010609060101010101" charset="-122"/>
                <a:cs typeface="Times New Roman" panose="02020603050405020304" charset="0"/>
              </a:rPr>
              <a:t>[</a:t>
            </a:r>
            <a:r>
              <a:rPr sz="2400" b="1">
                <a:solidFill>
                  <a:srgbClr val="FF0000"/>
                </a:solidFill>
                <a:latin typeface="Times New Roman" panose="02020603050405020304" charset="0"/>
                <a:ea typeface="黑体" panose="02010609060101010101" charset="-122"/>
                <a:cs typeface="Times New Roman" panose="02020603050405020304" charset="0"/>
              </a:rPr>
              <a:t>fǎng</a:t>
            </a:r>
            <a:r>
              <a:rPr lang="en-US" sz="2400" b="1">
                <a:latin typeface="Times New Roman" panose="02020603050405020304" charset="0"/>
                <a:ea typeface="黑体" panose="02010609060101010101" charset="-122"/>
                <a:cs typeface="Times New Roman" panose="02020603050405020304" charset="0"/>
              </a:rPr>
              <a:t>]</a:t>
            </a:r>
            <a:endParaRPr lang="en-US" sz="2400" b="1">
              <a:latin typeface="Times New Roman" panose="02020603050405020304" charset="0"/>
              <a:ea typeface="黑体" panose="02010609060101010101" charset="-122"/>
              <a:cs typeface="Times New Roman" panose="02020603050405020304" charset="0"/>
            </a:endParaRPr>
          </a:p>
          <a:p>
            <a:pPr indent="0" algn="l">
              <a:lnSpc>
                <a:spcPct val="180000"/>
              </a:lnSpc>
            </a:pPr>
            <a:r>
              <a:rPr lang="en-US" sz="2400" b="1">
                <a:solidFill>
                  <a:srgbClr val="143DD1"/>
                </a:solidFill>
                <a:ea typeface="黑体" panose="02010609060101010101" charset="-122"/>
              </a:rPr>
              <a:t>       </a:t>
            </a:r>
            <a:r>
              <a:rPr sz="2400" b="1">
                <a:solidFill>
                  <a:srgbClr val="143DD1"/>
                </a:solidFill>
                <a:ea typeface="黑体" panose="02010609060101010101" charset="-122"/>
              </a:rPr>
              <a:t>缅</a:t>
            </a:r>
            <a:r>
              <a:rPr sz="2400" b="1">
                <a:ea typeface="黑体" panose="02010609060101010101" charset="-122"/>
              </a:rPr>
              <a:t>怀</a:t>
            </a:r>
            <a:r>
              <a:rPr lang="en-US" sz="2400" b="1">
                <a:latin typeface="Times New Roman" panose="02020603050405020304" charset="0"/>
                <a:ea typeface="黑体" panose="02010609060101010101" charset="-122"/>
                <a:cs typeface="Times New Roman" panose="02020603050405020304" charset="0"/>
              </a:rPr>
              <a:t>[</a:t>
            </a:r>
            <a:r>
              <a:rPr sz="2400" b="1">
                <a:solidFill>
                  <a:srgbClr val="FF0000"/>
                </a:solidFill>
                <a:latin typeface="Times New Roman" panose="02020603050405020304" charset="0"/>
                <a:ea typeface="黑体" panose="02010609060101010101" charset="-122"/>
                <a:cs typeface="Times New Roman" panose="02020603050405020304" charset="0"/>
              </a:rPr>
              <a:t>miǎn</a:t>
            </a:r>
            <a:r>
              <a:rPr lang="en-US" sz="2400" b="1">
                <a:latin typeface="Times New Roman" panose="02020603050405020304" charset="0"/>
                <a:ea typeface="黑体" panose="02010609060101010101" charset="-122"/>
                <a:cs typeface="Times New Roman" panose="02020603050405020304" charset="0"/>
              </a:rPr>
              <a:t>]</a:t>
            </a:r>
            <a:r>
              <a:rPr sz="2400" b="1">
                <a:ea typeface="黑体" panose="02010609060101010101" charset="-122"/>
              </a:rPr>
              <a:t>/</a:t>
            </a:r>
            <a:r>
              <a:rPr sz="2400" b="1">
                <a:solidFill>
                  <a:srgbClr val="143DD1"/>
                </a:solidFill>
                <a:ea typeface="黑体" panose="02010609060101010101" charset="-122"/>
              </a:rPr>
              <a:t>腼</a:t>
            </a:r>
            <a:r>
              <a:rPr sz="2400" b="1">
                <a:ea typeface="黑体" panose="02010609060101010101" charset="-122"/>
              </a:rPr>
              <a:t>腆</a:t>
            </a:r>
            <a:r>
              <a:rPr lang="en-US" sz="2400" b="1">
                <a:latin typeface="Times New Roman" panose="02020603050405020304" charset="0"/>
                <a:ea typeface="黑体" panose="02010609060101010101" charset="-122"/>
                <a:cs typeface="Times New Roman" panose="02020603050405020304" charset="0"/>
              </a:rPr>
              <a:t>[</a:t>
            </a:r>
            <a:r>
              <a:rPr sz="2400" b="1">
                <a:solidFill>
                  <a:srgbClr val="FF0000"/>
                </a:solidFill>
                <a:latin typeface="Times New Roman" panose="02020603050405020304" charset="0"/>
                <a:ea typeface="黑体" panose="02010609060101010101" charset="-122"/>
                <a:cs typeface="Times New Roman" panose="02020603050405020304" charset="0"/>
              </a:rPr>
              <a:t>miǎn</a:t>
            </a:r>
            <a:r>
              <a:rPr lang="en-US" sz="2400" b="1">
                <a:latin typeface="Times New Roman" panose="02020603050405020304" charset="0"/>
                <a:ea typeface="黑体" panose="02010609060101010101" charset="-122"/>
                <a:cs typeface="Times New Roman" panose="02020603050405020304" charset="0"/>
              </a:rPr>
              <a:t>]</a:t>
            </a:r>
            <a:r>
              <a:rPr sz="2400" b="1">
                <a:ea typeface="黑体" panose="02010609060101010101" charset="-122"/>
              </a:rPr>
              <a:t>      </a:t>
            </a:r>
            <a:r>
              <a:rPr lang="en-US" sz="2400" b="1">
                <a:ea typeface="黑体" panose="02010609060101010101" charset="-122"/>
              </a:rPr>
              <a:t>             </a:t>
            </a:r>
            <a:r>
              <a:rPr sz="2400" b="1">
                <a:ea typeface="黑体" panose="02010609060101010101" charset="-122"/>
              </a:rPr>
              <a:t>头</a:t>
            </a:r>
            <a:r>
              <a:rPr sz="2400" b="1">
                <a:solidFill>
                  <a:srgbClr val="143DD1"/>
                </a:solidFill>
                <a:ea typeface="黑体" panose="02010609060101010101" charset="-122"/>
              </a:rPr>
              <a:t>衔</a:t>
            </a:r>
            <a:r>
              <a:rPr lang="en-US" sz="2400" b="1">
                <a:latin typeface="Times New Roman" panose="02020603050405020304" charset="0"/>
                <a:ea typeface="黑体" panose="02010609060101010101" charset="-122"/>
                <a:cs typeface="Times New Roman" panose="02020603050405020304" charset="0"/>
              </a:rPr>
              <a:t>[</a:t>
            </a:r>
            <a:r>
              <a:rPr sz="2400" b="1">
                <a:solidFill>
                  <a:srgbClr val="FF0000"/>
                </a:solidFill>
                <a:latin typeface="Times New Roman" panose="02020603050405020304" charset="0"/>
                <a:ea typeface="黑体" panose="02010609060101010101" charset="-122"/>
                <a:cs typeface="Times New Roman" panose="02020603050405020304" charset="0"/>
              </a:rPr>
              <a:t>xián</a:t>
            </a:r>
            <a:r>
              <a:rPr lang="en-US" sz="2400" b="1">
                <a:latin typeface="Times New Roman" panose="02020603050405020304" charset="0"/>
                <a:ea typeface="黑体" panose="02010609060101010101" charset="-122"/>
                <a:cs typeface="Times New Roman" panose="02020603050405020304" charset="0"/>
              </a:rPr>
              <a:t>]</a:t>
            </a:r>
            <a:r>
              <a:rPr sz="2400" b="1">
                <a:ea typeface="黑体" panose="02010609060101010101" charset="-122"/>
              </a:rPr>
              <a:t>/繁</a:t>
            </a:r>
            <a:r>
              <a:rPr sz="2400" b="1">
                <a:solidFill>
                  <a:srgbClr val="143DD1"/>
                </a:solidFill>
                <a:ea typeface="黑体" panose="02010609060101010101" charset="-122"/>
              </a:rPr>
              <a:t>衍</a:t>
            </a:r>
            <a:r>
              <a:rPr lang="en-US" sz="2400" b="1">
                <a:latin typeface="Times New Roman" panose="02020603050405020304" charset="0"/>
                <a:ea typeface="黑体" panose="02010609060101010101" charset="-122"/>
                <a:cs typeface="Times New Roman" panose="02020603050405020304" charset="0"/>
              </a:rPr>
              <a:t>[</a:t>
            </a:r>
            <a:r>
              <a:rPr sz="2400" b="1">
                <a:solidFill>
                  <a:srgbClr val="FF0000"/>
                </a:solidFill>
                <a:latin typeface="Times New Roman" panose="02020603050405020304" charset="0"/>
                <a:ea typeface="黑体" panose="02010609060101010101" charset="-122"/>
                <a:cs typeface="Times New Roman" panose="02020603050405020304" charset="0"/>
              </a:rPr>
              <a:t>yǎn</a:t>
            </a:r>
            <a:r>
              <a:rPr lang="en-US" sz="2400" b="1">
                <a:latin typeface="Times New Roman" panose="02020603050405020304" charset="0"/>
                <a:ea typeface="黑体" panose="02010609060101010101" charset="-122"/>
                <a:cs typeface="Times New Roman" panose="02020603050405020304" charset="0"/>
              </a:rPr>
              <a:t>]</a:t>
            </a:r>
            <a:endParaRPr sz="2400" b="1">
              <a:ea typeface="黑体" panose="02010609060101010101" charset="-122"/>
            </a:endParaRPr>
          </a:p>
          <a:p>
            <a:pPr indent="0" algn="l">
              <a:lnSpc>
                <a:spcPct val="180000"/>
              </a:lnSpc>
            </a:pPr>
            <a:r>
              <a:rPr lang="en-US" sz="2400" b="1">
                <a:ea typeface="黑体" panose="02010609060101010101" charset="-122"/>
              </a:rPr>
              <a:t>       </a:t>
            </a:r>
            <a:r>
              <a:rPr sz="2400" b="1">
                <a:ea typeface="黑体" panose="02010609060101010101" charset="-122"/>
              </a:rPr>
              <a:t>推</a:t>
            </a:r>
            <a:r>
              <a:rPr sz="2400" b="1">
                <a:solidFill>
                  <a:srgbClr val="143DD1"/>
                </a:solidFill>
                <a:ea typeface="黑体" panose="02010609060101010101" charset="-122"/>
              </a:rPr>
              <a:t>崇</a:t>
            </a:r>
            <a:r>
              <a:rPr lang="en-US" sz="2400" b="1">
                <a:latin typeface="Times New Roman" panose="02020603050405020304" charset="0"/>
                <a:ea typeface="黑体" panose="02010609060101010101" charset="-122"/>
                <a:cs typeface="Times New Roman" panose="02020603050405020304" charset="0"/>
              </a:rPr>
              <a:t>[</a:t>
            </a:r>
            <a:r>
              <a:rPr sz="2400" b="1">
                <a:solidFill>
                  <a:srgbClr val="FF0000"/>
                </a:solidFill>
                <a:latin typeface="Times New Roman" panose="02020603050405020304" charset="0"/>
                <a:ea typeface="黑体" panose="02010609060101010101" charset="-122"/>
                <a:cs typeface="Times New Roman" panose="02020603050405020304" charset="0"/>
              </a:rPr>
              <a:t>chóng</a:t>
            </a:r>
            <a:r>
              <a:rPr lang="en-US" sz="2400" b="1">
                <a:latin typeface="Times New Roman" panose="02020603050405020304" charset="0"/>
                <a:ea typeface="黑体" panose="02010609060101010101" charset="-122"/>
                <a:cs typeface="Times New Roman" panose="02020603050405020304" charset="0"/>
              </a:rPr>
              <a:t>]</a:t>
            </a:r>
            <a:r>
              <a:rPr sz="2400" b="1">
                <a:ea typeface="黑体" panose="02010609060101010101" charset="-122"/>
              </a:rPr>
              <a:t>/鬼鬼</a:t>
            </a:r>
            <a:r>
              <a:rPr sz="2400" b="1">
                <a:solidFill>
                  <a:srgbClr val="143DD1"/>
                </a:solidFill>
                <a:ea typeface="黑体" panose="02010609060101010101" charset="-122"/>
              </a:rPr>
              <a:t>祟</a:t>
            </a:r>
            <a:r>
              <a:rPr sz="2400" b="1">
                <a:ea typeface="黑体" panose="02010609060101010101" charset="-122"/>
              </a:rPr>
              <a:t>祟</a:t>
            </a:r>
            <a:r>
              <a:rPr lang="en-US" sz="2400" b="1">
                <a:latin typeface="Times New Roman" panose="02020603050405020304" charset="0"/>
                <a:ea typeface="黑体" panose="02010609060101010101" charset="-122"/>
                <a:cs typeface="Times New Roman" panose="02020603050405020304" charset="0"/>
              </a:rPr>
              <a:t>[</a:t>
            </a:r>
            <a:r>
              <a:rPr sz="2400" b="1">
                <a:solidFill>
                  <a:srgbClr val="FF0000"/>
                </a:solidFill>
                <a:latin typeface="Times New Roman" panose="02020603050405020304" charset="0"/>
                <a:ea typeface="黑体" panose="02010609060101010101" charset="-122"/>
                <a:cs typeface="Times New Roman" panose="02020603050405020304" charset="0"/>
              </a:rPr>
              <a:t>suì</a:t>
            </a:r>
            <a:r>
              <a:rPr lang="en-US" sz="2400" b="1">
                <a:latin typeface="Times New Roman" panose="02020603050405020304" charset="0"/>
                <a:ea typeface="黑体" panose="02010609060101010101" charset="-122"/>
                <a:cs typeface="Times New Roman" panose="02020603050405020304" charset="0"/>
              </a:rPr>
              <a:t>]</a:t>
            </a:r>
            <a:r>
              <a:rPr sz="2400" b="1">
                <a:ea typeface="黑体" panose="02010609060101010101" charset="-122"/>
              </a:rPr>
              <a:t>  </a:t>
            </a:r>
            <a:r>
              <a:rPr lang="en-US" sz="2400" b="1">
                <a:ea typeface="黑体" panose="02010609060101010101" charset="-122"/>
              </a:rPr>
              <a:t>    </a:t>
            </a:r>
            <a:r>
              <a:rPr sz="2400" b="1">
                <a:ea typeface="黑体" panose="02010609060101010101" charset="-122"/>
              </a:rPr>
              <a:t> </a:t>
            </a:r>
            <a:r>
              <a:rPr lang="en-US" sz="2400" b="1">
                <a:ea typeface="黑体" panose="02010609060101010101" charset="-122"/>
              </a:rPr>
              <a:t>       </a:t>
            </a:r>
            <a:r>
              <a:rPr sz="2400" b="1">
                <a:solidFill>
                  <a:srgbClr val="143DD1"/>
                </a:solidFill>
                <a:ea typeface="黑体" panose="02010609060101010101" charset="-122"/>
              </a:rPr>
              <a:t>诞</a:t>
            </a:r>
            <a:r>
              <a:rPr sz="2400" b="1">
                <a:ea typeface="黑体" panose="02010609060101010101" charset="-122"/>
              </a:rPr>
              <a:t>生</a:t>
            </a:r>
            <a:r>
              <a:rPr lang="en-US" sz="2400" b="1">
                <a:latin typeface="Times New Roman" panose="02020603050405020304" charset="0"/>
                <a:ea typeface="黑体" panose="02010609060101010101" charset="-122"/>
                <a:cs typeface="Times New Roman" panose="02020603050405020304" charset="0"/>
              </a:rPr>
              <a:t>[</a:t>
            </a:r>
            <a:r>
              <a:rPr sz="2400" b="1">
                <a:solidFill>
                  <a:srgbClr val="FF0000"/>
                </a:solidFill>
                <a:latin typeface="Times New Roman" panose="02020603050405020304" charset="0"/>
                <a:ea typeface="黑体" panose="02010609060101010101" charset="-122"/>
                <a:cs typeface="Times New Roman" panose="02020603050405020304" charset="0"/>
              </a:rPr>
              <a:t>dàn</a:t>
            </a:r>
            <a:r>
              <a:rPr lang="en-US" sz="2400" b="1">
                <a:latin typeface="Times New Roman" panose="02020603050405020304" charset="0"/>
                <a:ea typeface="黑体" panose="02010609060101010101" charset="-122"/>
                <a:cs typeface="Times New Roman" panose="02020603050405020304" charset="0"/>
              </a:rPr>
              <a:t>]</a:t>
            </a:r>
            <a:r>
              <a:rPr sz="2400" b="1">
                <a:ea typeface="黑体" panose="02010609060101010101" charset="-122"/>
              </a:rPr>
              <a:t>/垂</a:t>
            </a:r>
            <a:r>
              <a:rPr sz="2400" b="1">
                <a:solidFill>
                  <a:srgbClr val="143DD1"/>
                </a:solidFill>
                <a:ea typeface="黑体" panose="02010609060101010101" charset="-122"/>
              </a:rPr>
              <a:t>涎</a:t>
            </a:r>
            <a:r>
              <a:rPr sz="2400" b="1">
                <a:ea typeface="黑体" panose="02010609060101010101" charset="-122"/>
              </a:rPr>
              <a:t>三尺</a:t>
            </a:r>
            <a:r>
              <a:rPr lang="en-US" sz="2400" b="1">
                <a:latin typeface="Times New Roman" panose="02020603050405020304" charset="0"/>
                <a:ea typeface="黑体" panose="02010609060101010101" charset="-122"/>
                <a:cs typeface="Times New Roman" panose="02020603050405020304" charset="0"/>
              </a:rPr>
              <a:t>[</a:t>
            </a:r>
            <a:r>
              <a:rPr sz="2400" b="1">
                <a:solidFill>
                  <a:srgbClr val="FF0000"/>
                </a:solidFill>
                <a:latin typeface="Times New Roman" panose="02020603050405020304" charset="0"/>
                <a:ea typeface="黑体" panose="02010609060101010101" charset="-122"/>
                <a:cs typeface="Times New Roman" panose="02020603050405020304" charset="0"/>
              </a:rPr>
              <a:t>xián</a:t>
            </a:r>
            <a:r>
              <a:rPr lang="en-US" sz="2400" b="1">
                <a:latin typeface="Times New Roman" panose="02020603050405020304" charset="0"/>
                <a:ea typeface="黑体" panose="02010609060101010101" charset="-122"/>
                <a:cs typeface="Times New Roman" panose="02020603050405020304" charset="0"/>
              </a:rPr>
              <a:t>]</a:t>
            </a:r>
            <a:endParaRPr sz="2400" b="1">
              <a:ea typeface="黑体" panose="02010609060101010101" charset="-122"/>
            </a:endParaRPr>
          </a:p>
          <a:p>
            <a:pPr indent="0" algn="l">
              <a:lnSpc>
                <a:spcPct val="180000"/>
              </a:lnSpc>
            </a:pPr>
            <a:r>
              <a:rPr lang="en-US" sz="2400" b="1">
                <a:solidFill>
                  <a:srgbClr val="143DD1"/>
                </a:solidFill>
                <a:ea typeface="黑体" panose="02010609060101010101" charset="-122"/>
              </a:rPr>
              <a:t>       </a:t>
            </a:r>
            <a:r>
              <a:rPr sz="2400" b="1">
                <a:solidFill>
                  <a:srgbClr val="143DD1"/>
                </a:solidFill>
                <a:ea typeface="黑体" panose="02010609060101010101" charset="-122"/>
              </a:rPr>
              <a:t>儒</a:t>
            </a:r>
            <a:r>
              <a:rPr sz="2400" b="1">
                <a:ea typeface="黑体" panose="02010609060101010101" charset="-122"/>
              </a:rPr>
              <a:t>家</a:t>
            </a:r>
            <a:r>
              <a:rPr lang="en-US" sz="2400" b="1">
                <a:latin typeface="Times New Roman" panose="02020603050405020304" charset="0"/>
                <a:ea typeface="黑体" panose="02010609060101010101" charset="-122"/>
                <a:cs typeface="Times New Roman" panose="02020603050405020304" charset="0"/>
                <a:sym typeface="+mn-ea"/>
              </a:rPr>
              <a:t>[</a:t>
            </a:r>
            <a:r>
              <a:rPr sz="2400" b="1">
                <a:solidFill>
                  <a:srgbClr val="FF0000"/>
                </a:solidFill>
                <a:latin typeface="Times New Roman" panose="02020603050405020304" charset="0"/>
                <a:ea typeface="黑体" panose="02010609060101010101" charset="-122"/>
                <a:cs typeface="Times New Roman" panose="02020603050405020304" charset="0"/>
                <a:sym typeface="+mn-ea"/>
              </a:rPr>
              <a:t>rú</a:t>
            </a:r>
            <a:r>
              <a:rPr lang="en-US" sz="2400" b="1">
                <a:latin typeface="Times New Roman" panose="02020603050405020304" charset="0"/>
                <a:ea typeface="黑体" panose="02010609060101010101" charset="-122"/>
                <a:cs typeface="Times New Roman" panose="02020603050405020304" charset="0"/>
                <a:sym typeface="+mn-ea"/>
              </a:rPr>
              <a:t>]</a:t>
            </a:r>
            <a:r>
              <a:rPr sz="2400" b="1">
                <a:ea typeface="黑体" panose="02010609060101010101" charset="-122"/>
              </a:rPr>
              <a:t>/</a:t>
            </a:r>
            <a:r>
              <a:rPr sz="2400" b="1">
                <a:solidFill>
                  <a:srgbClr val="143DD1"/>
                </a:solidFill>
                <a:ea typeface="黑体" panose="02010609060101010101" charset="-122"/>
              </a:rPr>
              <a:t>孺</a:t>
            </a:r>
            <a:r>
              <a:rPr sz="2400" b="1">
                <a:ea typeface="黑体" panose="02010609060101010101" charset="-122"/>
              </a:rPr>
              <a:t>子</a:t>
            </a:r>
            <a:r>
              <a:rPr lang="en-US" sz="2400" b="1">
                <a:latin typeface="Times New Roman" panose="02020603050405020304" charset="0"/>
                <a:ea typeface="黑体" panose="02010609060101010101" charset="-122"/>
                <a:cs typeface="Times New Roman" panose="02020603050405020304" charset="0"/>
                <a:sym typeface="+mn-ea"/>
              </a:rPr>
              <a:t>[</a:t>
            </a:r>
            <a:r>
              <a:rPr sz="2400" b="1">
                <a:solidFill>
                  <a:srgbClr val="FF0000"/>
                </a:solidFill>
                <a:latin typeface="Times New Roman" panose="02020603050405020304" charset="0"/>
                <a:ea typeface="黑体" panose="02010609060101010101" charset="-122"/>
                <a:cs typeface="Times New Roman" panose="02020603050405020304" charset="0"/>
                <a:sym typeface="+mn-ea"/>
              </a:rPr>
              <a:t>rú</a:t>
            </a:r>
            <a:r>
              <a:rPr lang="en-US" sz="2400" b="1">
                <a:latin typeface="Times New Roman" panose="02020603050405020304" charset="0"/>
                <a:ea typeface="黑体" panose="02010609060101010101" charset="-122"/>
                <a:cs typeface="Times New Roman" panose="02020603050405020304" charset="0"/>
                <a:sym typeface="+mn-ea"/>
              </a:rPr>
              <a:t>]</a:t>
            </a:r>
            <a:r>
              <a:rPr sz="2400" b="1">
                <a:ea typeface="黑体" panose="02010609060101010101" charset="-122"/>
              </a:rPr>
              <a:t>/</a:t>
            </a:r>
            <a:r>
              <a:rPr sz="2400" b="1">
                <a:solidFill>
                  <a:srgbClr val="143DD1"/>
                </a:solidFill>
                <a:ea typeface="黑体" panose="02010609060101010101" charset="-122"/>
              </a:rPr>
              <a:t>懦</a:t>
            </a:r>
            <a:r>
              <a:rPr sz="2400" b="1">
                <a:ea typeface="黑体" panose="02010609060101010101" charset="-122"/>
              </a:rPr>
              <a:t>弱</a:t>
            </a:r>
            <a:r>
              <a:rPr lang="en-US" sz="2400" b="1">
                <a:latin typeface="Times New Roman" panose="02020603050405020304" charset="0"/>
                <a:ea typeface="黑体" panose="02010609060101010101" charset="-122"/>
                <a:cs typeface="Times New Roman" panose="02020603050405020304" charset="0"/>
                <a:sym typeface="+mn-ea"/>
              </a:rPr>
              <a:t>[</a:t>
            </a:r>
            <a:r>
              <a:rPr sz="2400" b="1">
                <a:solidFill>
                  <a:srgbClr val="FF0000"/>
                </a:solidFill>
                <a:latin typeface="Times New Roman" panose="02020603050405020304" charset="0"/>
                <a:ea typeface="黑体" panose="02010609060101010101" charset="-122"/>
                <a:cs typeface="Times New Roman" panose="02020603050405020304" charset="0"/>
                <a:sym typeface="+mn-ea"/>
              </a:rPr>
              <a:t>nuò</a:t>
            </a:r>
            <a:r>
              <a:rPr lang="en-US" sz="2400" b="1">
                <a:latin typeface="Times New Roman" panose="02020603050405020304" charset="0"/>
                <a:ea typeface="黑体" panose="02010609060101010101" charset="-122"/>
                <a:cs typeface="Times New Roman" panose="02020603050405020304" charset="0"/>
                <a:sym typeface="+mn-ea"/>
              </a:rPr>
              <a:t>]</a:t>
            </a:r>
            <a:r>
              <a:rPr lang="en-US" sz="2400" b="1">
                <a:ea typeface="黑体" panose="02010609060101010101" charset="-122"/>
              </a:rPr>
              <a:t>           </a:t>
            </a:r>
            <a:r>
              <a:rPr sz="2400" b="1">
                <a:solidFill>
                  <a:srgbClr val="143DD1"/>
                </a:solidFill>
                <a:ea typeface="黑体" panose="02010609060101010101" charset="-122"/>
              </a:rPr>
              <a:t>瞭</a:t>
            </a:r>
            <a:r>
              <a:rPr sz="2400" b="1">
                <a:ea typeface="黑体" panose="02010609060101010101" charset="-122"/>
              </a:rPr>
              <a:t>望</a:t>
            </a:r>
            <a:r>
              <a:rPr lang="en-US" sz="2400" b="1">
                <a:latin typeface="Times New Roman" panose="02020603050405020304" charset="0"/>
                <a:ea typeface="黑体" panose="02010609060101010101" charset="-122"/>
                <a:cs typeface="Times New Roman" panose="02020603050405020304" charset="0"/>
              </a:rPr>
              <a:t>[</a:t>
            </a:r>
            <a:r>
              <a:rPr sz="2400" b="1">
                <a:solidFill>
                  <a:srgbClr val="FF0000"/>
                </a:solidFill>
                <a:latin typeface="Times New Roman" panose="02020603050405020304" charset="0"/>
                <a:ea typeface="黑体" panose="02010609060101010101" charset="-122"/>
                <a:cs typeface="Times New Roman" panose="02020603050405020304" charset="0"/>
              </a:rPr>
              <a:t>liào</a:t>
            </a:r>
            <a:r>
              <a:rPr lang="en-US" sz="2400" b="1">
                <a:latin typeface="Times New Roman" panose="02020603050405020304" charset="0"/>
                <a:ea typeface="黑体" panose="02010609060101010101" charset="-122"/>
                <a:cs typeface="Times New Roman" panose="02020603050405020304" charset="0"/>
              </a:rPr>
              <a:t>]</a:t>
            </a:r>
            <a:r>
              <a:rPr sz="2400" b="1">
                <a:ea typeface="黑体" panose="02010609060101010101" charset="-122"/>
              </a:rPr>
              <a:t>/</a:t>
            </a:r>
            <a:r>
              <a:rPr sz="2400" b="1">
                <a:solidFill>
                  <a:srgbClr val="143DD1"/>
                </a:solidFill>
                <a:ea typeface="黑体" panose="02010609060101010101" charset="-122"/>
              </a:rPr>
              <a:t>嘹</a:t>
            </a:r>
            <a:r>
              <a:rPr sz="2400" b="1">
                <a:ea typeface="黑体" panose="02010609060101010101" charset="-122"/>
              </a:rPr>
              <a:t>亮</a:t>
            </a:r>
            <a:r>
              <a:rPr lang="en-US" sz="2400" b="1">
                <a:latin typeface="Times New Roman" panose="02020603050405020304" charset="0"/>
                <a:ea typeface="黑体" panose="02010609060101010101" charset="-122"/>
                <a:cs typeface="Times New Roman" panose="02020603050405020304" charset="0"/>
              </a:rPr>
              <a:t>[</a:t>
            </a:r>
            <a:r>
              <a:rPr sz="2400" b="1">
                <a:solidFill>
                  <a:srgbClr val="FF0000"/>
                </a:solidFill>
                <a:latin typeface="Times New Roman" panose="02020603050405020304" charset="0"/>
                <a:ea typeface="黑体" panose="02010609060101010101" charset="-122"/>
                <a:cs typeface="Times New Roman" panose="02020603050405020304" charset="0"/>
              </a:rPr>
              <a:t>liáo</a:t>
            </a:r>
            <a:r>
              <a:rPr lang="en-US" sz="2400" b="1">
                <a:latin typeface="Times New Roman" panose="02020603050405020304" charset="0"/>
                <a:ea typeface="黑体" panose="02010609060101010101" charset="-122"/>
                <a:cs typeface="Times New Roman" panose="02020603050405020304" charset="0"/>
              </a:rPr>
              <a:t>]</a:t>
            </a:r>
            <a:r>
              <a:rPr sz="2400" b="1">
                <a:ea typeface="黑体" panose="02010609060101010101" charset="-122"/>
              </a:rPr>
              <a:t>/</a:t>
            </a:r>
            <a:r>
              <a:rPr sz="2400" b="1">
                <a:solidFill>
                  <a:srgbClr val="143DD1"/>
                </a:solidFill>
                <a:ea typeface="黑体" panose="02010609060101010101" charset="-122"/>
              </a:rPr>
              <a:t>缭</a:t>
            </a:r>
            <a:r>
              <a:rPr sz="2400" b="1">
                <a:ea typeface="黑体" panose="02010609060101010101" charset="-122"/>
              </a:rPr>
              <a:t>绕</a:t>
            </a:r>
            <a:r>
              <a:rPr lang="en-US" sz="2400" b="1">
                <a:latin typeface="Times New Roman" panose="02020603050405020304" charset="0"/>
                <a:ea typeface="黑体" panose="02010609060101010101" charset="-122"/>
                <a:cs typeface="Times New Roman" panose="02020603050405020304" charset="0"/>
              </a:rPr>
              <a:t>[</a:t>
            </a:r>
            <a:r>
              <a:rPr sz="2400" b="1">
                <a:solidFill>
                  <a:srgbClr val="FF0000"/>
                </a:solidFill>
                <a:latin typeface="Times New Roman" panose="02020603050405020304" charset="0"/>
                <a:ea typeface="黑体" panose="02010609060101010101" charset="-122"/>
                <a:cs typeface="Times New Roman" panose="02020603050405020304" charset="0"/>
              </a:rPr>
              <a:t>liáo</a:t>
            </a:r>
            <a:r>
              <a:rPr lang="en-US" sz="2400" b="1">
                <a:latin typeface="Times New Roman" panose="02020603050405020304" charset="0"/>
                <a:ea typeface="黑体" panose="02010609060101010101" charset="-122"/>
                <a:cs typeface="Times New Roman" panose="02020603050405020304" charset="0"/>
              </a:rPr>
              <a:t>]</a:t>
            </a:r>
            <a:endParaRPr sz="2400" b="1">
              <a:ea typeface="黑体" panose="02010609060101010101" charset="-122"/>
            </a:endParaRPr>
          </a:p>
          <a:p>
            <a:pPr indent="0" algn="l">
              <a:lnSpc>
                <a:spcPct val="180000"/>
              </a:lnSpc>
            </a:pPr>
            <a:r>
              <a:rPr lang="en-US" sz="2400" b="1">
                <a:solidFill>
                  <a:srgbClr val="143DD1"/>
                </a:solidFill>
                <a:ea typeface="黑体" panose="02010609060101010101" charset="-122"/>
              </a:rPr>
              <a:t>       </a:t>
            </a:r>
            <a:r>
              <a:rPr sz="2400" b="1">
                <a:solidFill>
                  <a:srgbClr val="143DD1"/>
                </a:solidFill>
                <a:ea typeface="黑体" panose="02010609060101010101" charset="-122"/>
              </a:rPr>
              <a:t>扶</a:t>
            </a:r>
            <a:r>
              <a:rPr sz="2400" b="1">
                <a:ea typeface="黑体" panose="02010609060101010101" charset="-122"/>
              </a:rPr>
              <a:t>择</a:t>
            </a:r>
            <a:r>
              <a:rPr lang="en-US" sz="2400" b="1">
                <a:latin typeface="Times New Roman" panose="02020603050405020304" charset="0"/>
                <a:ea typeface="黑体" panose="02010609060101010101" charset="-122"/>
                <a:cs typeface="Times New Roman" panose="02020603050405020304" charset="0"/>
              </a:rPr>
              <a:t>[</a:t>
            </a:r>
            <a:r>
              <a:rPr sz="2400" b="1">
                <a:solidFill>
                  <a:srgbClr val="FF0000"/>
                </a:solidFill>
                <a:latin typeface="Times New Roman" panose="02020603050405020304" charset="0"/>
                <a:ea typeface="黑体" panose="02010609060101010101" charset="-122"/>
                <a:cs typeface="Times New Roman" panose="02020603050405020304" charset="0"/>
              </a:rPr>
              <a:t>jué</a:t>
            </a:r>
            <a:r>
              <a:rPr lang="en-US" sz="2400" b="1">
                <a:latin typeface="Times New Roman" panose="02020603050405020304" charset="0"/>
                <a:ea typeface="黑体" panose="02010609060101010101" charset="-122"/>
                <a:cs typeface="Times New Roman" panose="02020603050405020304" charset="0"/>
              </a:rPr>
              <a:t>]</a:t>
            </a:r>
            <a:r>
              <a:rPr sz="2400" b="1">
                <a:ea typeface="黑体" panose="02010609060101010101" charset="-122"/>
              </a:rPr>
              <a:t>/</a:t>
            </a:r>
            <a:r>
              <a:rPr sz="2400" b="1">
                <a:solidFill>
                  <a:srgbClr val="143DD1"/>
                </a:solidFill>
                <a:ea typeface="黑体" panose="02010609060101010101" charset="-122"/>
              </a:rPr>
              <a:t>决</a:t>
            </a:r>
            <a:r>
              <a:rPr sz="2400" b="1">
                <a:ea typeface="黑体" panose="02010609060101010101" charset="-122"/>
              </a:rPr>
              <a:t>堤</a:t>
            </a:r>
            <a:r>
              <a:rPr lang="en-US" sz="2400" b="1">
                <a:latin typeface="Times New Roman" panose="02020603050405020304" charset="0"/>
                <a:ea typeface="黑体" panose="02010609060101010101" charset="-122"/>
                <a:cs typeface="Times New Roman" panose="02020603050405020304" charset="0"/>
              </a:rPr>
              <a:t>[</a:t>
            </a:r>
            <a:r>
              <a:rPr sz="2400" b="1">
                <a:solidFill>
                  <a:srgbClr val="FF0000"/>
                </a:solidFill>
                <a:latin typeface="Times New Roman" panose="02020603050405020304" charset="0"/>
                <a:ea typeface="黑体" panose="02010609060101010101" charset="-122"/>
                <a:cs typeface="Times New Roman" panose="02020603050405020304" charset="0"/>
              </a:rPr>
              <a:t>jué</a:t>
            </a:r>
            <a:r>
              <a:rPr lang="en-US" sz="2400" b="1">
                <a:latin typeface="Times New Roman" panose="02020603050405020304" charset="0"/>
                <a:ea typeface="黑体" panose="02010609060101010101" charset="-122"/>
                <a:cs typeface="Times New Roman" panose="02020603050405020304" charset="0"/>
              </a:rPr>
              <a:t>]</a:t>
            </a:r>
            <a:r>
              <a:rPr sz="2400" b="1">
                <a:ea typeface="黑体" panose="02010609060101010101" charset="-122"/>
              </a:rPr>
              <a:t>/口</a:t>
            </a:r>
            <a:r>
              <a:rPr sz="2400" b="1">
                <a:solidFill>
                  <a:srgbClr val="143DD1"/>
                </a:solidFill>
                <a:ea typeface="黑体" panose="02010609060101010101" charset="-122"/>
              </a:rPr>
              <a:t>诀</a:t>
            </a:r>
            <a:r>
              <a:rPr lang="en-US" sz="2400" b="1">
                <a:latin typeface="Times New Roman" panose="02020603050405020304" charset="0"/>
                <a:ea typeface="黑体" panose="02010609060101010101" charset="-122"/>
                <a:cs typeface="Times New Roman" panose="02020603050405020304" charset="0"/>
              </a:rPr>
              <a:t>[</a:t>
            </a:r>
            <a:r>
              <a:rPr sz="2400" b="1">
                <a:solidFill>
                  <a:srgbClr val="FF0000"/>
                </a:solidFill>
                <a:latin typeface="Times New Roman" panose="02020603050405020304" charset="0"/>
                <a:ea typeface="黑体" panose="02010609060101010101" charset="-122"/>
                <a:cs typeface="Times New Roman" panose="02020603050405020304" charset="0"/>
              </a:rPr>
              <a:t>jué</a:t>
            </a:r>
            <a:r>
              <a:rPr lang="en-US" sz="2400" b="1">
                <a:latin typeface="Times New Roman" panose="02020603050405020304" charset="0"/>
                <a:ea typeface="黑体" panose="02010609060101010101" charset="-122"/>
                <a:cs typeface="Times New Roman" panose="02020603050405020304" charset="0"/>
              </a:rPr>
              <a:t>]</a:t>
            </a:r>
            <a:endParaRPr lang="en-US" sz="2400" b="1">
              <a:ea typeface="黑体" panose="02010609060101010101" charset="-122"/>
            </a:endParaRPr>
          </a:p>
        </p:txBody>
      </p:sp>
    </p:spTree>
    <p:custDataLst>
      <p:tags r:id="rId4"/>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to="" calcmode="lin" valueType="num">
                                      <p:cBhvr>
                                        <p:cTn id="12" dur="1" fill="hold"/>
                                        <p:tgtEl>
                                          <p:spTgt spid="2">
                                            <p:txEl>
                                              <p:pRg st="0" end="0"/>
                                            </p:txEl>
                                          </p:spTgt>
                                        </p:tgtEl>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 to="" calcmode="lin" valueType="num">
                                      <p:cBhvr>
                                        <p:cTn id="17" dur="1" fill="hold"/>
                                        <p:tgtEl>
                                          <p:spTgt spid="2">
                                            <p:txEl>
                                              <p:pRg st="1" end="1"/>
                                            </p:txEl>
                                          </p:spTgt>
                                        </p:tgtEl>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 to="" calcmode="lin" valueType="num">
                                      <p:cBhvr>
                                        <p:cTn id="22" dur="1" fill="hold"/>
                                        <p:tgtEl>
                                          <p:spTgt spid="2">
                                            <p:txEl>
                                              <p:pRg st="2" end="2"/>
                                            </p:txEl>
                                          </p:spTgt>
                                        </p:tgtEl>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 to="" calcmode="lin" valueType="num">
                                      <p:cBhvr>
                                        <p:cTn id="27" dur="1" fill="hold"/>
                                        <p:tgtEl>
                                          <p:spTgt spid="2">
                                            <p:txEl>
                                              <p:pRg st="3" end="3"/>
                                            </p:txEl>
                                          </p:spTgt>
                                        </p:tgtEl>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 to="" calcmode="lin" valueType="num">
                                      <p:cBhvr>
                                        <p:cTn id="32" dur="1" fill="hold"/>
                                        <p:tgtEl>
                                          <p:spTgt spid="2">
                                            <p:txEl>
                                              <p:pRg st="4" end="4"/>
                                            </p:txEl>
                                          </p:spTgt>
                                        </p:tgtEl>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to="" calcmode="lin" valueType="num">
                                      <p:cBhvr>
                                        <p:cTn id="37" dur="1" fill="hold"/>
                                        <p:tgtEl>
                                          <p:spTgt spid="2">
                                            <p:txEl>
                                              <p:pRg st="5" end="5"/>
                                            </p:txEl>
                                          </p:spTgt>
                                        </p:tgtEl>
                                      </p:cBhvr>
                                    </p:anim>
                                  </p:childTnLst>
                                </p:cTn>
                              </p:par>
                            </p:childTnLst>
                          </p:cTn>
                        </p:par>
                      </p:childTnLst>
                    </p:cTn>
                  </p:par>
                  <p:par>
                    <p:cTn id="38" fill="hold">
                      <p:stCondLst>
                        <p:cond delay="indefinite"/>
                      </p:stCondLst>
                      <p:childTnLst>
                        <p:par>
                          <p:cTn id="39" fill="hold">
                            <p:stCondLst>
                              <p:cond delay="0"/>
                            </p:stCondLst>
                            <p:childTnLst>
                              <p:par>
                                <p:cTn id="40" presetID="24" presetClass="entr" presetSubtype="0" fill="hold"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 to="" calcmode="lin" valueType="num">
                                      <p:cBhvr>
                                        <p:cTn id="42" dur="1" fill="hold"/>
                                        <p:tgtEl>
                                          <p:spTgt spid="2">
                                            <p:txEl>
                                              <p:pRg st="6" end="6"/>
                                            </p:txEl>
                                          </p:spTgt>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六边形 9"/>
          <p:cNvSpPr/>
          <p:nvPr/>
        </p:nvSpPr>
        <p:spPr>
          <a:xfrm>
            <a:off x="4190365" y="74930"/>
            <a:ext cx="3999865" cy="869315"/>
          </a:xfrm>
          <a:prstGeom prst="hexag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Line 8"/>
          <p:cNvSpPr/>
          <p:nvPr>
            <p:custDataLst>
              <p:tags r:id="rId1"/>
            </p:custDataLst>
          </p:nvPr>
        </p:nvSpPr>
        <p:spPr>
          <a:xfrm>
            <a:off x="0" y="492760"/>
            <a:ext cx="4264660" cy="18415"/>
          </a:xfrm>
          <a:prstGeom prst="line">
            <a:avLst/>
          </a:prstGeom>
          <a:ln w="57150" cap="flat" cmpd="sng">
            <a:solidFill>
              <a:schemeClr val="accent2">
                <a:lumMod val="75000"/>
              </a:schemeClr>
            </a:solidFill>
            <a:prstDash val="solid"/>
            <a:headEnd type="none" w="med" len="med"/>
            <a:tailEnd type="none" w="med" len="med"/>
          </a:ln>
        </p:spPr>
        <p:txBody>
          <a:bodyPr/>
          <a:lstStyle/>
          <a:p/>
        </p:txBody>
      </p:sp>
      <p:sp>
        <p:nvSpPr>
          <p:cNvPr id="14" name="Line 8"/>
          <p:cNvSpPr/>
          <p:nvPr>
            <p:custDataLst>
              <p:tags r:id="rId2"/>
            </p:custDataLst>
          </p:nvPr>
        </p:nvSpPr>
        <p:spPr>
          <a:xfrm flipV="1">
            <a:off x="8132445" y="508000"/>
            <a:ext cx="4059555" cy="17780"/>
          </a:xfrm>
          <a:prstGeom prst="line">
            <a:avLst/>
          </a:prstGeom>
          <a:ln w="57150" cap="flat" cmpd="sng">
            <a:solidFill>
              <a:schemeClr val="accent2">
                <a:lumMod val="75000"/>
              </a:schemeClr>
            </a:solidFill>
            <a:prstDash val="solid"/>
            <a:headEnd type="none" w="med" len="med"/>
            <a:tailEnd type="none" w="med" len="med"/>
          </a:ln>
        </p:spPr>
        <p:txBody>
          <a:bodyPr/>
          <a:lstStyle/>
          <a:p/>
        </p:txBody>
      </p:sp>
      <p:sp>
        <p:nvSpPr>
          <p:cNvPr id="4" name="文本框 3"/>
          <p:cNvSpPr txBox="1"/>
          <p:nvPr/>
        </p:nvSpPr>
        <p:spPr>
          <a:xfrm>
            <a:off x="4801235" y="72390"/>
            <a:ext cx="3125470" cy="891540"/>
          </a:xfrm>
          <a:prstGeom prst="rect">
            <a:avLst/>
          </a:prstGeom>
          <a:noFill/>
        </p:spPr>
        <p:txBody>
          <a:bodyPr wrap="square" rtlCol="0">
            <a:spAutoFit/>
          </a:bodyPr>
          <a:lstStyle/>
          <a:p>
            <a:r>
              <a:rPr lang="zh-CN" altLang="zh-CN" sz="5200" b="1">
                <a:solidFill>
                  <a:srgbClr val="FFFF00"/>
                </a:solidFill>
                <a:latin typeface="宋体" panose="02010600030101010101" pitchFamily="2" charset="-122"/>
                <a:ea typeface="宋体" panose="02010600030101010101" pitchFamily="2" charset="-122"/>
              </a:rPr>
              <a:t>基础知识</a:t>
            </a:r>
            <a:endParaRPr lang="zh-CN" altLang="zh-CN" sz="5200" b="1">
              <a:solidFill>
                <a:srgbClr val="FFFF00"/>
              </a:solidFill>
              <a:latin typeface="宋体" panose="02010600030101010101" pitchFamily="2" charset="-122"/>
              <a:ea typeface="宋体" panose="02010600030101010101" pitchFamily="2" charset="-122"/>
            </a:endParaRPr>
          </a:p>
        </p:txBody>
      </p:sp>
      <p:sp>
        <p:nvSpPr>
          <p:cNvPr id="7" name="文本框 6"/>
          <p:cNvSpPr txBox="1"/>
          <p:nvPr>
            <p:custDataLst>
              <p:tags r:id="rId3"/>
            </p:custDataLst>
          </p:nvPr>
        </p:nvSpPr>
        <p:spPr>
          <a:xfrm>
            <a:off x="668020" y="982345"/>
            <a:ext cx="1933575" cy="583565"/>
          </a:xfrm>
          <a:prstGeom prst="rect">
            <a:avLst/>
          </a:prstGeom>
          <a:gradFill>
            <a:gsLst>
              <a:gs pos="0">
                <a:srgbClr val="FBFB11"/>
              </a:gs>
              <a:gs pos="100000">
                <a:srgbClr val="7ED631">
                  <a:alpha val="100000"/>
                </a:srgbClr>
              </a:gs>
              <a:gs pos="100000">
                <a:srgbClr val="00B050"/>
              </a:gs>
            </a:gsLst>
            <a:lin ang="5400000" scaled="0"/>
          </a:gradFill>
        </p:spPr>
        <p:txBody>
          <a:bodyPr wrap="square" rtlCol="0">
            <a:spAutoFit/>
          </a:bodyPr>
          <a:lstStyle/>
          <a:p>
            <a:pPr>
              <a:buClrTx/>
              <a:buSzTx/>
              <a:buFontTx/>
            </a:pPr>
            <a:r>
              <a:rPr lang="zh-CN" altLang="en-US" sz="3200" b="1">
                <a:latin typeface="楷体" panose="02010609060101010101" charset="-122"/>
                <a:ea typeface="楷体" panose="02010609060101010101" charset="-122"/>
                <a:sym typeface="+mn-ea"/>
              </a:rPr>
              <a:t>典题训练</a:t>
            </a:r>
            <a:endParaRPr lang="zh-CN" altLang="en-US" sz="3200" b="1">
              <a:latin typeface="楷体" panose="02010609060101010101" charset="-122"/>
              <a:ea typeface="楷体" panose="02010609060101010101" charset="-122"/>
              <a:sym typeface="+mn-ea"/>
            </a:endParaRPr>
          </a:p>
        </p:txBody>
      </p:sp>
      <p:sp>
        <p:nvSpPr>
          <p:cNvPr id="100" name="文本框 99"/>
          <p:cNvSpPr txBox="1"/>
          <p:nvPr>
            <p:custDataLst>
              <p:tags r:id="rId4"/>
            </p:custDataLst>
          </p:nvPr>
        </p:nvSpPr>
        <p:spPr>
          <a:xfrm>
            <a:off x="1009015" y="1743710"/>
            <a:ext cx="10510520" cy="3056890"/>
          </a:xfrm>
          <a:prstGeom prst="rect">
            <a:avLst/>
          </a:prstGeom>
          <a:noFill/>
          <a:ln w="9525">
            <a:noFill/>
          </a:ln>
        </p:spPr>
        <p:txBody>
          <a:bodyPr wrap="square">
            <a:noAutofit/>
          </a:bodyPr>
          <a:lstStyle/>
          <a:p>
            <a:pPr indent="0">
              <a:lnSpc>
                <a:spcPct val="140000"/>
              </a:lnSpc>
            </a:pPr>
            <a:r>
              <a:rPr lang="zh-CN" sz="2800" b="1">
                <a:solidFill>
                  <a:srgbClr val="7030A0"/>
                </a:solidFill>
                <a:latin typeface="宋体" panose="02010600030101010101" pitchFamily="2" charset="-122"/>
                <a:ea typeface="宋体" panose="02010600030101010101" pitchFamily="2" charset="-122"/>
                <a:cs typeface="楷体" panose="02010609060101010101" charset="-122"/>
              </a:rPr>
              <a:t>题一：</a:t>
            </a:r>
            <a:r>
              <a:rPr sz="2800" b="1">
                <a:latin typeface="宋体" panose="02010600030101010101" pitchFamily="2" charset="-122"/>
                <a:ea typeface="宋体" panose="02010600030101010101" pitchFamily="2" charset="-122"/>
                <a:cs typeface="宋体" panose="02010600030101010101" pitchFamily="2" charset="-122"/>
              </a:rPr>
              <a:t>下列加点字的注音全都正确的一项是（   ） </a:t>
            </a:r>
            <a:endParaRPr sz="2800" b="1">
              <a:latin typeface="宋体" panose="02010600030101010101" pitchFamily="2" charset="-122"/>
              <a:ea typeface="宋体" panose="02010600030101010101" pitchFamily="2" charset="-122"/>
              <a:cs typeface="宋体" panose="02010600030101010101" pitchFamily="2" charset="-122"/>
            </a:endParaRPr>
          </a:p>
          <a:p>
            <a:pPr indent="0">
              <a:lnSpc>
                <a:spcPct val="140000"/>
              </a:lnSpc>
            </a:pPr>
            <a:r>
              <a:rPr sz="2800" b="1">
                <a:latin typeface="宋体" panose="02010600030101010101" pitchFamily="2" charset="-122"/>
                <a:ea typeface="宋体" panose="02010600030101010101" pitchFamily="2" charset="-122"/>
                <a:cs typeface="宋体" panose="02010600030101010101" pitchFamily="2" charset="-122"/>
              </a:rPr>
              <a:t>A．</a:t>
            </a:r>
            <a:r>
              <a:rPr sz="2800" b="1">
                <a:solidFill>
                  <a:srgbClr val="0030C0"/>
                </a:solidFill>
                <a:latin typeface="宋体" panose="02010600030101010101" pitchFamily="2" charset="-122"/>
                <a:ea typeface="宋体" panose="02010600030101010101" pitchFamily="2" charset="-122"/>
                <a:cs typeface="宋体" panose="02010600030101010101" pitchFamily="2" charset="-122"/>
              </a:rPr>
              <a:t>襁</a:t>
            </a:r>
            <a:r>
              <a:rPr sz="2800" b="1">
                <a:latin typeface="宋体" panose="02010600030101010101" pitchFamily="2" charset="-122"/>
                <a:ea typeface="宋体" panose="02010600030101010101" pitchFamily="2" charset="-122"/>
                <a:cs typeface="宋体" panose="02010600030101010101" pitchFamily="2" charset="-122"/>
              </a:rPr>
              <a:t>褓qiǎnɡ  </a:t>
            </a:r>
            <a:r>
              <a:rPr sz="2800" b="1">
                <a:solidFill>
                  <a:srgbClr val="0030C0"/>
                </a:solidFill>
                <a:latin typeface="宋体" panose="02010600030101010101" pitchFamily="2" charset="-122"/>
                <a:ea typeface="宋体" panose="02010600030101010101" pitchFamily="2" charset="-122"/>
                <a:cs typeface="宋体" panose="02010600030101010101" pitchFamily="2" charset="-122"/>
              </a:rPr>
              <a:t>阐</a:t>
            </a:r>
            <a:r>
              <a:rPr sz="2800" b="1">
                <a:latin typeface="宋体" panose="02010600030101010101" pitchFamily="2" charset="-122"/>
                <a:ea typeface="宋体" panose="02010600030101010101" pitchFamily="2" charset="-122"/>
                <a:cs typeface="宋体" panose="02010600030101010101" pitchFamily="2" charset="-122"/>
              </a:rPr>
              <a:t>述chǎn   </a:t>
            </a:r>
            <a:r>
              <a:rPr sz="2800" b="1">
                <a:solidFill>
                  <a:srgbClr val="0030C0"/>
                </a:solidFill>
                <a:latin typeface="宋体" panose="02010600030101010101" pitchFamily="2" charset="-122"/>
                <a:ea typeface="宋体" panose="02010600030101010101" pitchFamily="2" charset="-122"/>
                <a:cs typeface="宋体" panose="02010600030101010101" pitchFamily="2" charset="-122"/>
              </a:rPr>
              <a:t>萦</a:t>
            </a:r>
            <a:r>
              <a:rPr sz="2800" b="1">
                <a:latin typeface="宋体" panose="02010600030101010101" pitchFamily="2" charset="-122"/>
                <a:ea typeface="宋体" panose="02010600030101010101" pitchFamily="2" charset="-122"/>
                <a:cs typeface="宋体" panose="02010600030101010101" pitchFamily="2" charset="-122"/>
              </a:rPr>
              <a:t>绕yíng    挑拨离</a:t>
            </a:r>
            <a:r>
              <a:rPr sz="2800" b="1">
                <a:solidFill>
                  <a:srgbClr val="0030C0"/>
                </a:solidFill>
                <a:latin typeface="宋体" panose="02010600030101010101" pitchFamily="2" charset="-122"/>
                <a:ea typeface="宋体" panose="02010600030101010101" pitchFamily="2" charset="-122"/>
                <a:cs typeface="宋体" panose="02010600030101010101" pitchFamily="2" charset="-122"/>
              </a:rPr>
              <a:t>间</a:t>
            </a:r>
            <a:r>
              <a:rPr sz="2800" b="1">
                <a:latin typeface="宋体" panose="02010600030101010101" pitchFamily="2" charset="-122"/>
                <a:ea typeface="宋体" panose="02010600030101010101" pitchFamily="2" charset="-122"/>
                <a:cs typeface="宋体" panose="02010600030101010101" pitchFamily="2" charset="-122"/>
              </a:rPr>
              <a:t>jiàn</a:t>
            </a:r>
            <a:endParaRPr sz="2800" b="1">
              <a:latin typeface="宋体" panose="02010600030101010101" pitchFamily="2" charset="-122"/>
              <a:ea typeface="宋体" panose="02010600030101010101" pitchFamily="2" charset="-122"/>
              <a:cs typeface="宋体" panose="02010600030101010101" pitchFamily="2" charset="-122"/>
            </a:endParaRPr>
          </a:p>
          <a:p>
            <a:pPr indent="0">
              <a:lnSpc>
                <a:spcPct val="140000"/>
              </a:lnSpc>
            </a:pPr>
            <a:r>
              <a:rPr sz="2800" b="1">
                <a:latin typeface="宋体" panose="02010600030101010101" pitchFamily="2" charset="-122"/>
                <a:ea typeface="宋体" panose="02010600030101010101" pitchFamily="2" charset="-122"/>
                <a:cs typeface="宋体" panose="02010600030101010101" pitchFamily="2" charset="-122"/>
              </a:rPr>
              <a:t>B．</a:t>
            </a:r>
            <a:r>
              <a:rPr sz="2800" b="1">
                <a:solidFill>
                  <a:srgbClr val="0030C0"/>
                </a:solidFill>
                <a:latin typeface="宋体" panose="02010600030101010101" pitchFamily="2" charset="-122"/>
                <a:ea typeface="宋体" panose="02010600030101010101" pitchFamily="2" charset="-122"/>
                <a:cs typeface="宋体" panose="02010600030101010101" pitchFamily="2" charset="-122"/>
              </a:rPr>
              <a:t>枷</a:t>
            </a:r>
            <a:r>
              <a:rPr sz="2800" b="1">
                <a:latin typeface="宋体" panose="02010600030101010101" pitchFamily="2" charset="-122"/>
                <a:ea typeface="宋体" panose="02010600030101010101" pitchFamily="2" charset="-122"/>
                <a:cs typeface="宋体" panose="02010600030101010101" pitchFamily="2" charset="-122"/>
              </a:rPr>
              <a:t>锁jiā    </a:t>
            </a:r>
            <a:r>
              <a:rPr sz="2800" b="1">
                <a:solidFill>
                  <a:srgbClr val="0030C0"/>
                </a:solidFill>
                <a:latin typeface="宋体" panose="02010600030101010101" pitchFamily="2" charset="-122"/>
                <a:ea typeface="宋体" panose="02010600030101010101" pitchFamily="2" charset="-122"/>
                <a:cs typeface="宋体" panose="02010600030101010101" pitchFamily="2" charset="-122"/>
              </a:rPr>
              <a:t>奠</a:t>
            </a:r>
            <a:r>
              <a:rPr sz="2800" b="1">
                <a:latin typeface="宋体" panose="02010600030101010101" pitchFamily="2" charset="-122"/>
                <a:ea typeface="宋体" panose="02010600030101010101" pitchFamily="2" charset="-122"/>
                <a:cs typeface="宋体" panose="02010600030101010101" pitchFamily="2" charset="-122"/>
              </a:rPr>
              <a:t>基diàn   </a:t>
            </a:r>
            <a:r>
              <a:rPr sz="2800" b="1">
                <a:solidFill>
                  <a:srgbClr val="0030C0"/>
                </a:solidFill>
                <a:latin typeface="宋体" panose="02010600030101010101" pitchFamily="2" charset="-122"/>
                <a:ea typeface="宋体" panose="02010600030101010101" pitchFamily="2" charset="-122"/>
                <a:cs typeface="宋体" panose="02010600030101010101" pitchFamily="2" charset="-122"/>
              </a:rPr>
              <a:t>歧</a:t>
            </a:r>
            <a:r>
              <a:rPr sz="2800" b="1">
                <a:latin typeface="宋体" panose="02010600030101010101" pitchFamily="2" charset="-122"/>
                <a:ea typeface="宋体" panose="02010600030101010101" pitchFamily="2" charset="-122"/>
                <a:cs typeface="宋体" panose="02010600030101010101" pitchFamily="2" charset="-122"/>
              </a:rPr>
              <a:t>途qí      暴风</a:t>
            </a:r>
            <a:r>
              <a:rPr sz="2800" b="1">
                <a:solidFill>
                  <a:srgbClr val="0030C0"/>
                </a:solidFill>
                <a:latin typeface="宋体" panose="02010600030101010101" pitchFamily="2" charset="-122"/>
                <a:ea typeface="宋体" panose="02010600030101010101" pitchFamily="2" charset="-122"/>
                <a:cs typeface="宋体" panose="02010600030101010101" pitchFamily="2" charset="-122"/>
              </a:rPr>
              <a:t>骤</a:t>
            </a:r>
            <a:r>
              <a:rPr sz="2800" b="1">
                <a:latin typeface="宋体" panose="02010600030101010101" pitchFamily="2" charset="-122"/>
                <a:ea typeface="宋体" panose="02010600030101010101" pitchFamily="2" charset="-122"/>
                <a:cs typeface="宋体" panose="02010600030101010101" pitchFamily="2" charset="-122"/>
              </a:rPr>
              <a:t>雨jù</a:t>
            </a:r>
            <a:endParaRPr sz="2800" b="1">
              <a:latin typeface="宋体" panose="02010600030101010101" pitchFamily="2" charset="-122"/>
              <a:ea typeface="宋体" panose="02010600030101010101" pitchFamily="2" charset="-122"/>
              <a:cs typeface="宋体" panose="02010600030101010101" pitchFamily="2" charset="-122"/>
            </a:endParaRPr>
          </a:p>
          <a:p>
            <a:pPr indent="0">
              <a:lnSpc>
                <a:spcPct val="140000"/>
              </a:lnSpc>
            </a:pPr>
            <a:r>
              <a:rPr sz="2800" b="1">
                <a:latin typeface="宋体" panose="02010600030101010101" pitchFamily="2" charset="-122"/>
                <a:ea typeface="宋体" panose="02010600030101010101" pitchFamily="2" charset="-122"/>
                <a:cs typeface="宋体" panose="02010600030101010101" pitchFamily="2" charset="-122"/>
              </a:rPr>
              <a:t>C．</a:t>
            </a:r>
            <a:r>
              <a:rPr sz="2800" b="1">
                <a:solidFill>
                  <a:srgbClr val="0030C0"/>
                </a:solidFill>
                <a:latin typeface="宋体" panose="02010600030101010101" pitchFamily="2" charset="-122"/>
                <a:ea typeface="宋体" panose="02010600030101010101" pitchFamily="2" charset="-122"/>
                <a:cs typeface="宋体" panose="02010600030101010101" pitchFamily="2" charset="-122"/>
              </a:rPr>
              <a:t>崇</a:t>
            </a:r>
            <a:r>
              <a:rPr sz="2800" b="1">
                <a:latin typeface="宋体" panose="02010600030101010101" pitchFamily="2" charset="-122"/>
                <a:ea typeface="宋体" panose="02010600030101010101" pitchFamily="2" charset="-122"/>
                <a:cs typeface="宋体" panose="02010600030101010101" pitchFamily="2" charset="-122"/>
              </a:rPr>
              <a:t>尚chóng  慷</a:t>
            </a:r>
            <a:r>
              <a:rPr sz="2800" b="1">
                <a:solidFill>
                  <a:srgbClr val="0030C0"/>
                </a:solidFill>
                <a:latin typeface="宋体" panose="02010600030101010101" pitchFamily="2" charset="-122"/>
                <a:ea typeface="宋体" panose="02010600030101010101" pitchFamily="2" charset="-122"/>
                <a:cs typeface="宋体" panose="02010600030101010101" pitchFamily="2" charset="-122"/>
              </a:rPr>
              <a:t>慨</a:t>
            </a:r>
            <a:r>
              <a:rPr sz="2800" b="1">
                <a:latin typeface="宋体" panose="02010600030101010101" pitchFamily="2" charset="-122"/>
                <a:ea typeface="宋体" panose="02010600030101010101" pitchFamily="2" charset="-122"/>
                <a:cs typeface="宋体" panose="02010600030101010101" pitchFamily="2" charset="-122"/>
              </a:rPr>
              <a:t>kǎi    </a:t>
            </a:r>
            <a:r>
              <a:rPr sz="2800" b="1">
                <a:solidFill>
                  <a:srgbClr val="0030C0"/>
                </a:solidFill>
                <a:latin typeface="宋体" panose="02010600030101010101" pitchFamily="2" charset="-122"/>
                <a:ea typeface="宋体" panose="02010600030101010101" pitchFamily="2" charset="-122"/>
                <a:cs typeface="宋体" panose="02010600030101010101" pitchFamily="2" charset="-122"/>
              </a:rPr>
              <a:t>堕</a:t>
            </a:r>
            <a:r>
              <a:rPr sz="2800" b="1">
                <a:latin typeface="宋体" panose="02010600030101010101" pitchFamily="2" charset="-122"/>
                <a:ea typeface="宋体" panose="02010600030101010101" pitchFamily="2" charset="-122"/>
                <a:cs typeface="宋体" panose="02010600030101010101" pitchFamily="2" charset="-122"/>
              </a:rPr>
              <a:t>落duò     </a:t>
            </a:r>
            <a:r>
              <a:rPr sz="2800" b="1">
                <a:solidFill>
                  <a:srgbClr val="0030C0"/>
                </a:solidFill>
                <a:latin typeface="宋体" panose="02010600030101010101" pitchFamily="2" charset="-122"/>
                <a:ea typeface="宋体" panose="02010600030101010101" pitchFamily="2" charset="-122"/>
                <a:cs typeface="宋体" panose="02010600030101010101" pitchFamily="2" charset="-122"/>
              </a:rPr>
              <a:t>强</a:t>
            </a:r>
            <a:r>
              <a:rPr sz="2800" b="1">
                <a:latin typeface="宋体" panose="02010600030101010101" pitchFamily="2" charset="-122"/>
                <a:ea typeface="宋体" panose="02010600030101010101" pitchFamily="2" charset="-122"/>
                <a:cs typeface="宋体" panose="02010600030101010101" pitchFamily="2" charset="-122"/>
              </a:rPr>
              <a:t>词夺理qiáng</a:t>
            </a:r>
            <a:endParaRPr sz="2800" b="1">
              <a:latin typeface="宋体" panose="02010600030101010101" pitchFamily="2" charset="-122"/>
              <a:ea typeface="宋体" panose="02010600030101010101" pitchFamily="2" charset="-122"/>
              <a:cs typeface="宋体" panose="02010600030101010101" pitchFamily="2" charset="-122"/>
            </a:endParaRPr>
          </a:p>
          <a:p>
            <a:pPr indent="0">
              <a:lnSpc>
                <a:spcPct val="140000"/>
              </a:lnSpc>
            </a:pPr>
            <a:r>
              <a:rPr sz="2800" b="1">
                <a:latin typeface="宋体" panose="02010600030101010101" pitchFamily="2" charset="-122"/>
                <a:ea typeface="宋体" panose="02010600030101010101" pitchFamily="2" charset="-122"/>
                <a:cs typeface="宋体" panose="02010600030101010101" pitchFamily="2" charset="-122"/>
              </a:rPr>
              <a:t>D．束</a:t>
            </a:r>
            <a:r>
              <a:rPr sz="2800" b="1">
                <a:solidFill>
                  <a:srgbClr val="0030C0"/>
                </a:solidFill>
                <a:latin typeface="宋体" panose="02010600030101010101" pitchFamily="2" charset="-122"/>
                <a:ea typeface="宋体" panose="02010600030101010101" pitchFamily="2" charset="-122"/>
                <a:cs typeface="宋体" panose="02010600030101010101" pitchFamily="2" charset="-122"/>
              </a:rPr>
              <a:t>缚</a:t>
            </a:r>
            <a:r>
              <a:rPr sz="2800" b="1">
                <a:latin typeface="宋体" panose="02010600030101010101" pitchFamily="2" charset="-122"/>
                <a:ea typeface="宋体" panose="02010600030101010101" pitchFamily="2" charset="-122"/>
                <a:cs typeface="宋体" panose="02010600030101010101" pitchFamily="2" charset="-122"/>
              </a:rPr>
              <a:t>fù    </a:t>
            </a:r>
            <a:r>
              <a:rPr lang="en-US" sz="2800" b="1">
                <a:latin typeface="宋体" panose="02010600030101010101" pitchFamily="2" charset="-122"/>
                <a:ea typeface="宋体" panose="02010600030101010101" pitchFamily="2" charset="-122"/>
                <a:cs typeface="宋体" panose="02010600030101010101" pitchFamily="2" charset="-122"/>
              </a:rPr>
              <a:t> </a:t>
            </a:r>
            <a:r>
              <a:rPr sz="2800" b="1">
                <a:latin typeface="宋体" panose="02010600030101010101" pitchFamily="2" charset="-122"/>
                <a:ea typeface="宋体" panose="02010600030101010101" pitchFamily="2" charset="-122"/>
                <a:cs typeface="宋体" panose="02010600030101010101" pitchFamily="2" charset="-122"/>
              </a:rPr>
              <a:t>蛮</a:t>
            </a:r>
            <a:r>
              <a:rPr sz="2800" b="1">
                <a:solidFill>
                  <a:srgbClr val="0030C0"/>
                </a:solidFill>
                <a:latin typeface="宋体" panose="02010600030101010101" pitchFamily="2" charset="-122"/>
                <a:ea typeface="宋体" panose="02010600030101010101" pitchFamily="2" charset="-122"/>
                <a:cs typeface="宋体" panose="02010600030101010101" pitchFamily="2" charset="-122"/>
              </a:rPr>
              <a:t>横</a:t>
            </a:r>
            <a:r>
              <a:rPr sz="2800" b="1">
                <a:latin typeface="宋体" panose="02010600030101010101" pitchFamily="2" charset="-122"/>
                <a:ea typeface="宋体" panose="02010600030101010101" pitchFamily="2" charset="-122"/>
                <a:cs typeface="宋体" panose="02010600030101010101" pitchFamily="2" charset="-122"/>
              </a:rPr>
              <a:t>héng   </a:t>
            </a:r>
            <a:r>
              <a:rPr sz="2800" b="1">
                <a:solidFill>
                  <a:srgbClr val="0030C0"/>
                </a:solidFill>
                <a:latin typeface="宋体" panose="02010600030101010101" pitchFamily="2" charset="-122"/>
                <a:ea typeface="宋体" panose="02010600030101010101" pitchFamily="2" charset="-122"/>
                <a:cs typeface="宋体" panose="02010600030101010101" pitchFamily="2" charset="-122"/>
              </a:rPr>
              <a:t>绚</a:t>
            </a:r>
            <a:r>
              <a:rPr sz="2800" b="1">
                <a:latin typeface="宋体" panose="02010600030101010101" pitchFamily="2" charset="-122"/>
                <a:ea typeface="宋体" panose="02010600030101010101" pitchFamily="2" charset="-122"/>
                <a:cs typeface="宋体" panose="02010600030101010101" pitchFamily="2" charset="-122"/>
              </a:rPr>
              <a:t>丽xùn     不修边</a:t>
            </a:r>
            <a:r>
              <a:rPr sz="2800" b="1">
                <a:solidFill>
                  <a:srgbClr val="0030C0"/>
                </a:solidFill>
                <a:latin typeface="宋体" panose="02010600030101010101" pitchFamily="2" charset="-122"/>
                <a:ea typeface="宋体" panose="02010600030101010101" pitchFamily="2" charset="-122"/>
                <a:cs typeface="宋体" panose="02010600030101010101" pitchFamily="2" charset="-122"/>
              </a:rPr>
              <a:t>幅</a:t>
            </a:r>
            <a:r>
              <a:rPr sz="2800" b="1">
                <a:latin typeface="宋体" panose="02010600030101010101" pitchFamily="2" charset="-122"/>
                <a:ea typeface="宋体" panose="02010600030101010101" pitchFamily="2" charset="-122"/>
                <a:cs typeface="宋体" panose="02010600030101010101" pitchFamily="2" charset="-122"/>
              </a:rPr>
              <a:t>fú</a:t>
            </a:r>
            <a:endParaRPr sz="2800" b="1">
              <a:latin typeface="宋体" panose="02010600030101010101" pitchFamily="2" charset="-122"/>
              <a:ea typeface="宋体" panose="02010600030101010101" pitchFamily="2" charset="-122"/>
              <a:cs typeface="宋体" panose="02010600030101010101" pitchFamily="2" charset="-122"/>
            </a:endParaRPr>
          </a:p>
        </p:txBody>
      </p:sp>
      <p:sp>
        <p:nvSpPr>
          <p:cNvPr id="2" name="文本框 1"/>
          <p:cNvSpPr txBox="1"/>
          <p:nvPr/>
        </p:nvSpPr>
        <p:spPr>
          <a:xfrm>
            <a:off x="8291830" y="1835150"/>
            <a:ext cx="476250" cy="542925"/>
          </a:xfrm>
          <a:prstGeom prst="rect">
            <a:avLst/>
          </a:prstGeom>
          <a:noFill/>
          <a:ln w="9525">
            <a:noFill/>
          </a:ln>
        </p:spPr>
        <p:txBody>
          <a:bodyPr wrap="square">
            <a:noAutofit/>
          </a:bodyPr>
          <a:lstStyle/>
          <a:p>
            <a:pPr indent="0"/>
            <a:r>
              <a:rPr lang="en-US" sz="3200" b="0">
                <a:solidFill>
                  <a:srgbClr val="FF0000"/>
                </a:solidFill>
                <a:latin typeface="Times New Roman" panose="02020603050405020304" charset="0"/>
                <a:ea typeface="宋体" panose="02010600030101010101" pitchFamily="2" charset="-122"/>
              </a:rPr>
              <a:t>A</a:t>
            </a:r>
            <a:endParaRPr lang="en-US" altLang="en-US" sz="3200" b="0">
              <a:solidFill>
                <a:srgbClr val="FF0000"/>
              </a:solidFill>
              <a:latin typeface="Times New Roman" panose="02020603050405020304" charset="0"/>
              <a:ea typeface="宋体" panose="02010600030101010101" pitchFamily="2" charset="-122"/>
            </a:endParaRPr>
          </a:p>
        </p:txBody>
      </p:sp>
      <p:sp>
        <p:nvSpPr>
          <p:cNvPr id="3" name="文本框 2"/>
          <p:cNvSpPr txBox="1"/>
          <p:nvPr/>
        </p:nvSpPr>
        <p:spPr>
          <a:xfrm>
            <a:off x="668020" y="5133340"/>
            <a:ext cx="10967085" cy="1148080"/>
          </a:xfrm>
          <a:prstGeom prst="rect">
            <a:avLst/>
          </a:prstGeom>
          <a:solidFill>
            <a:schemeClr val="accent2">
              <a:lumMod val="40000"/>
              <a:lumOff val="60000"/>
            </a:schemeClr>
          </a:solidFill>
          <a:ln w="9525">
            <a:noFill/>
          </a:ln>
        </p:spPr>
        <p:txBody>
          <a:bodyPr wrap="square">
            <a:noAutofit/>
          </a:bodyPr>
          <a:lstStyle/>
          <a:p>
            <a:pPr indent="0">
              <a:lnSpc>
                <a:spcPct val="120000"/>
              </a:lnSpc>
            </a:pPr>
            <a:r>
              <a:rPr lang="zh-CN" sz="2800" b="1">
                <a:solidFill>
                  <a:srgbClr val="FF0000"/>
                </a:solidFill>
                <a:latin typeface="楷体" panose="02010609060101010101" charset="-122"/>
                <a:ea typeface="楷体" panose="02010609060101010101" charset="-122"/>
                <a:cs typeface="楷体" panose="02010609060101010101" charset="-122"/>
              </a:rPr>
              <a:t>【解析】</a:t>
            </a:r>
            <a:r>
              <a:rPr sz="2600" b="1">
                <a:solidFill>
                  <a:srgbClr val="0020C0"/>
                </a:solidFill>
                <a:ea typeface="楷体" panose="02010609060101010101" charset="-122"/>
              </a:rPr>
              <a:t>B.暴风骤雨jù——zhòu；C.强词夺理qiáng——qiǎng；D.蛮横héng——hèng</a:t>
            </a:r>
            <a:r>
              <a:rPr lang="zh-CN" sz="2600" b="1">
                <a:solidFill>
                  <a:srgbClr val="0020C0"/>
                </a:solidFill>
                <a:ea typeface="楷体" panose="02010609060101010101" charset="-122"/>
              </a:rPr>
              <a:t>。</a:t>
            </a:r>
            <a:endParaRPr lang="zh-CN" sz="2600" b="1">
              <a:solidFill>
                <a:srgbClr val="0020C0"/>
              </a:solidFill>
              <a:ea typeface="楷体" panose="02010609060101010101" charset="-122"/>
            </a:endParaRPr>
          </a:p>
        </p:txBody>
      </p:sp>
    </p:spTree>
    <p:custDataLst>
      <p:tags r:id="rId5"/>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to="" calcmode="lin" valueType="num">
                                      <p:cBhvr>
                                        <p:cTn id="7" dur="1" fill="hold"/>
                                        <p:tgtEl>
                                          <p:spTgt spid="3"/>
                                        </p:tgtEl>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to="" calcmode="lin" valueType="num">
                                      <p:cBhvr>
                                        <p:cTn id="12" dur="1" fill="hold"/>
                                        <p:tgtEl>
                                          <p:spTgt spid="2"/>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六边形 9"/>
          <p:cNvSpPr/>
          <p:nvPr/>
        </p:nvSpPr>
        <p:spPr>
          <a:xfrm>
            <a:off x="4190365" y="74930"/>
            <a:ext cx="3999865" cy="869315"/>
          </a:xfrm>
          <a:prstGeom prst="hexag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Line 8"/>
          <p:cNvSpPr/>
          <p:nvPr>
            <p:custDataLst>
              <p:tags r:id="rId1"/>
            </p:custDataLst>
          </p:nvPr>
        </p:nvSpPr>
        <p:spPr>
          <a:xfrm>
            <a:off x="0" y="492760"/>
            <a:ext cx="4264660" cy="18415"/>
          </a:xfrm>
          <a:prstGeom prst="line">
            <a:avLst/>
          </a:prstGeom>
          <a:ln w="57150" cap="flat" cmpd="sng">
            <a:solidFill>
              <a:schemeClr val="accent2">
                <a:lumMod val="75000"/>
              </a:schemeClr>
            </a:solidFill>
            <a:prstDash val="solid"/>
            <a:headEnd type="none" w="med" len="med"/>
            <a:tailEnd type="none" w="med" len="med"/>
          </a:ln>
        </p:spPr>
        <p:txBody>
          <a:bodyPr/>
          <a:lstStyle/>
          <a:p/>
        </p:txBody>
      </p:sp>
      <p:sp>
        <p:nvSpPr>
          <p:cNvPr id="14" name="Line 8"/>
          <p:cNvSpPr/>
          <p:nvPr>
            <p:custDataLst>
              <p:tags r:id="rId2"/>
            </p:custDataLst>
          </p:nvPr>
        </p:nvSpPr>
        <p:spPr>
          <a:xfrm flipV="1">
            <a:off x="8132445" y="508000"/>
            <a:ext cx="4059555" cy="17780"/>
          </a:xfrm>
          <a:prstGeom prst="line">
            <a:avLst/>
          </a:prstGeom>
          <a:ln w="57150" cap="flat" cmpd="sng">
            <a:solidFill>
              <a:schemeClr val="accent2">
                <a:lumMod val="75000"/>
              </a:schemeClr>
            </a:solidFill>
            <a:prstDash val="solid"/>
            <a:headEnd type="none" w="med" len="med"/>
            <a:tailEnd type="none" w="med" len="med"/>
          </a:ln>
        </p:spPr>
        <p:txBody>
          <a:bodyPr/>
          <a:lstStyle/>
          <a:p/>
        </p:txBody>
      </p:sp>
      <p:sp>
        <p:nvSpPr>
          <p:cNvPr id="4" name="文本框 3"/>
          <p:cNvSpPr txBox="1"/>
          <p:nvPr/>
        </p:nvSpPr>
        <p:spPr>
          <a:xfrm>
            <a:off x="4801235" y="72390"/>
            <a:ext cx="3125470" cy="891540"/>
          </a:xfrm>
          <a:prstGeom prst="rect">
            <a:avLst/>
          </a:prstGeom>
          <a:noFill/>
        </p:spPr>
        <p:txBody>
          <a:bodyPr wrap="square" rtlCol="0">
            <a:spAutoFit/>
          </a:bodyPr>
          <a:lstStyle/>
          <a:p>
            <a:r>
              <a:rPr lang="zh-CN" altLang="zh-CN" sz="5200" b="1">
                <a:solidFill>
                  <a:srgbClr val="FFFF00"/>
                </a:solidFill>
                <a:latin typeface="宋体" panose="02010600030101010101" pitchFamily="2" charset="-122"/>
                <a:ea typeface="宋体" panose="02010600030101010101" pitchFamily="2" charset="-122"/>
              </a:rPr>
              <a:t>基础知识</a:t>
            </a:r>
            <a:endParaRPr lang="zh-CN" altLang="zh-CN" sz="5200" b="1">
              <a:solidFill>
                <a:srgbClr val="FFFF00"/>
              </a:solidFill>
              <a:latin typeface="宋体" panose="02010600030101010101" pitchFamily="2" charset="-122"/>
              <a:ea typeface="宋体" panose="02010600030101010101" pitchFamily="2" charset="-122"/>
            </a:endParaRPr>
          </a:p>
        </p:txBody>
      </p:sp>
      <p:sp>
        <p:nvSpPr>
          <p:cNvPr id="7" name="文本框 6"/>
          <p:cNvSpPr txBox="1"/>
          <p:nvPr>
            <p:custDataLst>
              <p:tags r:id="rId3"/>
            </p:custDataLst>
          </p:nvPr>
        </p:nvSpPr>
        <p:spPr>
          <a:xfrm>
            <a:off x="668020" y="894715"/>
            <a:ext cx="1933575" cy="583565"/>
          </a:xfrm>
          <a:prstGeom prst="rect">
            <a:avLst/>
          </a:prstGeom>
          <a:gradFill>
            <a:gsLst>
              <a:gs pos="0">
                <a:srgbClr val="FBFB11"/>
              </a:gs>
              <a:gs pos="100000">
                <a:srgbClr val="7ED631">
                  <a:alpha val="100000"/>
                </a:srgbClr>
              </a:gs>
              <a:gs pos="100000">
                <a:srgbClr val="00B050"/>
              </a:gs>
            </a:gsLst>
            <a:lin ang="5400000" scaled="0"/>
          </a:gradFill>
        </p:spPr>
        <p:txBody>
          <a:bodyPr wrap="square" rtlCol="0">
            <a:spAutoFit/>
          </a:bodyPr>
          <a:lstStyle/>
          <a:p>
            <a:pPr>
              <a:buClrTx/>
              <a:buSzTx/>
              <a:buFontTx/>
            </a:pPr>
            <a:r>
              <a:rPr lang="zh-CN" altLang="en-US" sz="3200" b="1">
                <a:latin typeface="楷体" panose="02010609060101010101" charset="-122"/>
                <a:ea typeface="楷体" panose="02010609060101010101" charset="-122"/>
                <a:sym typeface="+mn-ea"/>
              </a:rPr>
              <a:t>典题训练</a:t>
            </a:r>
            <a:endParaRPr lang="zh-CN" altLang="en-US" sz="3200" b="1">
              <a:latin typeface="楷体" panose="02010609060101010101" charset="-122"/>
              <a:ea typeface="楷体" panose="02010609060101010101" charset="-122"/>
              <a:sym typeface="+mn-ea"/>
            </a:endParaRPr>
          </a:p>
        </p:txBody>
      </p:sp>
      <p:sp>
        <p:nvSpPr>
          <p:cNvPr id="100" name="文本框 99"/>
          <p:cNvSpPr txBox="1"/>
          <p:nvPr>
            <p:custDataLst>
              <p:tags r:id="rId4"/>
            </p:custDataLst>
          </p:nvPr>
        </p:nvSpPr>
        <p:spPr>
          <a:xfrm>
            <a:off x="932815" y="1755775"/>
            <a:ext cx="10510520" cy="3103880"/>
          </a:xfrm>
          <a:prstGeom prst="rect">
            <a:avLst/>
          </a:prstGeom>
          <a:noFill/>
          <a:ln w="9525">
            <a:noFill/>
          </a:ln>
        </p:spPr>
        <p:txBody>
          <a:bodyPr wrap="square">
            <a:noAutofit/>
          </a:bodyPr>
          <a:lstStyle/>
          <a:p>
            <a:pPr indent="0">
              <a:lnSpc>
                <a:spcPct val="140000"/>
              </a:lnSpc>
            </a:pPr>
            <a:r>
              <a:rPr lang="zh-CN" sz="2800" b="1">
                <a:solidFill>
                  <a:srgbClr val="7030A0"/>
                </a:solidFill>
                <a:latin typeface="宋体" panose="02010600030101010101" pitchFamily="2" charset="-122"/>
                <a:ea typeface="宋体" panose="02010600030101010101" pitchFamily="2" charset="-122"/>
                <a:cs typeface="楷体" panose="02010609060101010101" charset="-122"/>
              </a:rPr>
              <a:t>题二：</a:t>
            </a:r>
            <a:r>
              <a:rPr sz="2800" b="1">
                <a:latin typeface="宋体" panose="02010600030101010101" pitchFamily="2" charset="-122"/>
                <a:ea typeface="宋体" panose="02010600030101010101" pitchFamily="2" charset="-122"/>
                <a:cs typeface="宋体" panose="02010600030101010101" pitchFamily="2" charset="-122"/>
              </a:rPr>
              <a:t>下列词语书写正确的一项是(　</a:t>
            </a:r>
            <a:r>
              <a:rPr lang="en-US" sz="2800" b="1">
                <a:latin typeface="宋体" panose="02010600030101010101" pitchFamily="2" charset="-122"/>
                <a:ea typeface="宋体" panose="02010600030101010101" pitchFamily="2" charset="-122"/>
                <a:cs typeface="宋体" panose="02010600030101010101" pitchFamily="2" charset="-122"/>
              </a:rPr>
              <a:t>  </a:t>
            </a:r>
            <a:r>
              <a:rPr sz="2800" b="1">
                <a:latin typeface="宋体" panose="02010600030101010101" pitchFamily="2" charset="-122"/>
                <a:ea typeface="宋体" panose="02010600030101010101" pitchFamily="2" charset="-122"/>
                <a:cs typeface="宋体" panose="02010600030101010101" pitchFamily="2" charset="-122"/>
              </a:rPr>
              <a:t>　)</a:t>
            </a:r>
            <a:endParaRPr sz="2800" b="1">
              <a:latin typeface="宋体" panose="02010600030101010101" pitchFamily="2" charset="-122"/>
              <a:ea typeface="宋体" panose="02010600030101010101" pitchFamily="2" charset="-122"/>
              <a:cs typeface="宋体" panose="02010600030101010101" pitchFamily="2" charset="-122"/>
            </a:endParaRPr>
          </a:p>
          <a:p>
            <a:pPr indent="0">
              <a:lnSpc>
                <a:spcPct val="140000"/>
              </a:lnSpc>
            </a:pPr>
            <a:r>
              <a:rPr sz="2800" b="1">
                <a:latin typeface="宋体" panose="02010600030101010101" pitchFamily="2" charset="-122"/>
                <a:ea typeface="宋体" panose="02010600030101010101" pitchFamily="2" charset="-122"/>
                <a:cs typeface="宋体" panose="02010600030101010101" pitchFamily="2" charset="-122"/>
              </a:rPr>
              <a:t>A．雄辩　　强词夺理　　挑拔离间　　分崩离析</a:t>
            </a:r>
            <a:endParaRPr sz="2800" b="1">
              <a:latin typeface="宋体" panose="02010600030101010101" pitchFamily="2" charset="-122"/>
              <a:ea typeface="宋体" panose="02010600030101010101" pitchFamily="2" charset="-122"/>
              <a:cs typeface="宋体" panose="02010600030101010101" pitchFamily="2" charset="-122"/>
            </a:endParaRPr>
          </a:p>
          <a:p>
            <a:pPr indent="0">
              <a:lnSpc>
                <a:spcPct val="140000"/>
              </a:lnSpc>
            </a:pPr>
            <a:r>
              <a:rPr sz="2800" b="1">
                <a:latin typeface="宋体" panose="02010600030101010101" pitchFamily="2" charset="-122"/>
                <a:ea typeface="宋体" panose="02010600030101010101" pitchFamily="2" charset="-122"/>
                <a:cs typeface="宋体" panose="02010600030101010101" pitchFamily="2" charset="-122"/>
              </a:rPr>
              <a:t>B．彷惶　　阳奉阴违　　论资排辈　　袖手旁观</a:t>
            </a:r>
            <a:endParaRPr sz="2800" b="1">
              <a:latin typeface="宋体" panose="02010600030101010101" pitchFamily="2" charset="-122"/>
              <a:ea typeface="宋体" panose="02010600030101010101" pitchFamily="2" charset="-122"/>
              <a:cs typeface="宋体" panose="02010600030101010101" pitchFamily="2" charset="-122"/>
            </a:endParaRPr>
          </a:p>
          <a:p>
            <a:pPr indent="0">
              <a:lnSpc>
                <a:spcPct val="140000"/>
              </a:lnSpc>
            </a:pPr>
            <a:r>
              <a:rPr sz="2800" b="1">
                <a:latin typeface="宋体" panose="02010600030101010101" pitchFamily="2" charset="-122"/>
                <a:ea typeface="宋体" panose="02010600030101010101" pitchFamily="2" charset="-122"/>
                <a:cs typeface="宋体" panose="02010600030101010101" pitchFamily="2" charset="-122"/>
              </a:rPr>
              <a:t>C．阻碍　　相辅相成　　格物致知　　招摇撞骗</a:t>
            </a:r>
            <a:endParaRPr sz="2800" b="1">
              <a:latin typeface="宋体" panose="02010600030101010101" pitchFamily="2" charset="-122"/>
              <a:ea typeface="宋体" panose="02010600030101010101" pitchFamily="2" charset="-122"/>
              <a:cs typeface="宋体" panose="02010600030101010101" pitchFamily="2" charset="-122"/>
            </a:endParaRPr>
          </a:p>
          <a:p>
            <a:pPr indent="0">
              <a:lnSpc>
                <a:spcPct val="140000"/>
              </a:lnSpc>
            </a:pPr>
            <a:r>
              <a:rPr sz="2800" b="1">
                <a:latin typeface="宋体" panose="02010600030101010101" pitchFamily="2" charset="-122"/>
                <a:ea typeface="宋体" panose="02010600030101010101" pitchFamily="2" charset="-122"/>
                <a:cs typeface="宋体" panose="02010600030101010101" pitchFamily="2" charset="-122"/>
              </a:rPr>
              <a:t>D．捡讨　　自圆其说　　出类拔萃　　不修边幅</a:t>
            </a:r>
            <a:endParaRPr sz="2800" b="1">
              <a:latin typeface="宋体" panose="02010600030101010101" pitchFamily="2" charset="-122"/>
              <a:ea typeface="宋体" panose="02010600030101010101" pitchFamily="2" charset="-122"/>
              <a:cs typeface="宋体" panose="02010600030101010101" pitchFamily="2" charset="-122"/>
            </a:endParaRPr>
          </a:p>
        </p:txBody>
      </p:sp>
      <p:sp>
        <p:nvSpPr>
          <p:cNvPr id="2" name="文本框 1"/>
          <p:cNvSpPr txBox="1"/>
          <p:nvPr/>
        </p:nvSpPr>
        <p:spPr>
          <a:xfrm>
            <a:off x="6851650" y="1868805"/>
            <a:ext cx="476250" cy="542925"/>
          </a:xfrm>
          <a:prstGeom prst="rect">
            <a:avLst/>
          </a:prstGeom>
          <a:noFill/>
          <a:ln w="9525">
            <a:noFill/>
          </a:ln>
        </p:spPr>
        <p:txBody>
          <a:bodyPr wrap="square">
            <a:noAutofit/>
          </a:bodyPr>
          <a:lstStyle/>
          <a:p>
            <a:pPr indent="0"/>
            <a:r>
              <a:rPr lang="en-US" sz="3200" b="0">
                <a:solidFill>
                  <a:srgbClr val="FF0000"/>
                </a:solidFill>
                <a:latin typeface="Times New Roman" panose="02020603050405020304" charset="0"/>
                <a:ea typeface="宋体" panose="02010600030101010101" pitchFamily="2" charset="-122"/>
              </a:rPr>
              <a:t>C</a:t>
            </a:r>
            <a:endParaRPr lang="en-US" altLang="en-US" sz="3200" b="0">
              <a:solidFill>
                <a:srgbClr val="FF0000"/>
              </a:solidFill>
              <a:latin typeface="Times New Roman" panose="02020603050405020304" charset="0"/>
              <a:ea typeface="宋体" panose="02010600030101010101" pitchFamily="2" charset="-122"/>
            </a:endParaRPr>
          </a:p>
        </p:txBody>
      </p:sp>
      <p:sp>
        <p:nvSpPr>
          <p:cNvPr id="3" name="文本框 2"/>
          <p:cNvSpPr txBox="1"/>
          <p:nvPr/>
        </p:nvSpPr>
        <p:spPr>
          <a:xfrm>
            <a:off x="836295" y="5147310"/>
            <a:ext cx="10607040" cy="1219835"/>
          </a:xfrm>
          <a:prstGeom prst="rect">
            <a:avLst/>
          </a:prstGeom>
          <a:solidFill>
            <a:schemeClr val="accent2">
              <a:lumMod val="40000"/>
              <a:lumOff val="60000"/>
            </a:schemeClr>
          </a:solidFill>
          <a:ln w="9525">
            <a:noFill/>
          </a:ln>
        </p:spPr>
        <p:txBody>
          <a:bodyPr wrap="square">
            <a:noAutofit/>
          </a:bodyPr>
          <a:lstStyle/>
          <a:p>
            <a:pPr indent="0">
              <a:lnSpc>
                <a:spcPct val="120000"/>
              </a:lnSpc>
            </a:pPr>
            <a:r>
              <a:rPr lang="zh-CN" sz="2800" b="1">
                <a:solidFill>
                  <a:srgbClr val="FF0000"/>
                </a:solidFill>
                <a:latin typeface="楷体" panose="02010609060101010101" charset="-122"/>
                <a:ea typeface="楷体" panose="02010609060101010101" charset="-122"/>
                <a:cs typeface="楷体" panose="02010609060101010101" charset="-122"/>
              </a:rPr>
              <a:t>【解析】</a:t>
            </a:r>
            <a:endParaRPr lang="zh-CN" sz="2800" b="1">
              <a:solidFill>
                <a:srgbClr val="FF0000"/>
              </a:solidFill>
              <a:latin typeface="楷体" panose="02010609060101010101" charset="-122"/>
              <a:ea typeface="楷体" panose="02010609060101010101" charset="-122"/>
              <a:cs typeface="楷体" panose="02010609060101010101" charset="-122"/>
            </a:endParaRPr>
          </a:p>
          <a:p>
            <a:pPr indent="0">
              <a:lnSpc>
                <a:spcPct val="120000"/>
              </a:lnSpc>
            </a:pPr>
            <a:r>
              <a:rPr lang="en-US" sz="2600" b="1">
                <a:solidFill>
                  <a:srgbClr val="0070C0"/>
                </a:solidFill>
                <a:ea typeface="楷体" panose="02010609060101010101" charset="-122"/>
              </a:rPr>
              <a:t>      </a:t>
            </a:r>
            <a:r>
              <a:rPr sz="2600" b="1">
                <a:solidFill>
                  <a:srgbClr val="0020C0"/>
                </a:solidFill>
                <a:ea typeface="楷体" panose="02010609060101010101" charset="-122"/>
              </a:rPr>
              <a:t>A.挑拔离间——挑拨离间；B.仿惶——彷徨；D.捡讨——检讨</a:t>
            </a:r>
            <a:r>
              <a:rPr lang="zh-CN" sz="2600" b="1">
                <a:solidFill>
                  <a:srgbClr val="0020C0"/>
                </a:solidFill>
                <a:ea typeface="楷体" panose="02010609060101010101" charset="-122"/>
              </a:rPr>
              <a:t>。</a:t>
            </a:r>
            <a:endParaRPr lang="zh-CN" sz="2600" b="1">
              <a:solidFill>
                <a:srgbClr val="0020C0"/>
              </a:solidFill>
              <a:ea typeface="楷体" panose="02010609060101010101" charset="-122"/>
            </a:endParaRPr>
          </a:p>
        </p:txBody>
      </p:sp>
    </p:spTree>
    <p:custDataLst>
      <p:tags r:id="rId5"/>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to="" calcmode="lin" valueType="num">
                                      <p:cBhvr>
                                        <p:cTn id="7" dur="1" fill="hold"/>
                                        <p:tgtEl>
                                          <p:spTgt spid="3"/>
                                        </p:tgtEl>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to="" calcmode="lin" valueType="num">
                                      <p:cBhvr>
                                        <p:cTn id="12" dur="1" fill="hold"/>
                                        <p:tgtEl>
                                          <p:spTgt spid="2"/>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六边形 9"/>
          <p:cNvSpPr/>
          <p:nvPr/>
        </p:nvSpPr>
        <p:spPr>
          <a:xfrm>
            <a:off x="4190365" y="74930"/>
            <a:ext cx="3999865" cy="869315"/>
          </a:xfrm>
          <a:prstGeom prst="hexag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Line 8"/>
          <p:cNvSpPr/>
          <p:nvPr>
            <p:custDataLst>
              <p:tags r:id="rId1"/>
            </p:custDataLst>
          </p:nvPr>
        </p:nvSpPr>
        <p:spPr>
          <a:xfrm>
            <a:off x="0" y="492760"/>
            <a:ext cx="4264660" cy="18415"/>
          </a:xfrm>
          <a:prstGeom prst="line">
            <a:avLst/>
          </a:prstGeom>
          <a:ln w="57150" cap="flat" cmpd="sng">
            <a:solidFill>
              <a:schemeClr val="accent2">
                <a:lumMod val="75000"/>
              </a:schemeClr>
            </a:solidFill>
            <a:prstDash val="solid"/>
            <a:headEnd type="none" w="med" len="med"/>
            <a:tailEnd type="none" w="med" len="med"/>
          </a:ln>
        </p:spPr>
        <p:txBody>
          <a:bodyPr/>
          <a:lstStyle/>
          <a:p/>
        </p:txBody>
      </p:sp>
      <p:sp>
        <p:nvSpPr>
          <p:cNvPr id="14" name="Line 8"/>
          <p:cNvSpPr/>
          <p:nvPr>
            <p:custDataLst>
              <p:tags r:id="rId2"/>
            </p:custDataLst>
          </p:nvPr>
        </p:nvSpPr>
        <p:spPr>
          <a:xfrm flipV="1">
            <a:off x="8132445" y="508000"/>
            <a:ext cx="4059555" cy="17780"/>
          </a:xfrm>
          <a:prstGeom prst="line">
            <a:avLst/>
          </a:prstGeom>
          <a:ln w="57150" cap="flat" cmpd="sng">
            <a:solidFill>
              <a:schemeClr val="accent2">
                <a:lumMod val="75000"/>
              </a:schemeClr>
            </a:solidFill>
            <a:prstDash val="solid"/>
            <a:headEnd type="none" w="med" len="med"/>
            <a:tailEnd type="none" w="med" len="med"/>
          </a:ln>
        </p:spPr>
        <p:txBody>
          <a:bodyPr/>
          <a:lstStyle/>
          <a:p/>
        </p:txBody>
      </p:sp>
      <p:sp>
        <p:nvSpPr>
          <p:cNvPr id="4" name="文本框 3"/>
          <p:cNvSpPr txBox="1"/>
          <p:nvPr/>
        </p:nvSpPr>
        <p:spPr>
          <a:xfrm>
            <a:off x="4801235" y="72390"/>
            <a:ext cx="3125470" cy="891540"/>
          </a:xfrm>
          <a:prstGeom prst="rect">
            <a:avLst/>
          </a:prstGeom>
          <a:noFill/>
        </p:spPr>
        <p:txBody>
          <a:bodyPr wrap="square" rtlCol="0">
            <a:spAutoFit/>
          </a:bodyPr>
          <a:lstStyle/>
          <a:p>
            <a:r>
              <a:rPr lang="zh-CN" altLang="zh-CN" sz="5200" b="1">
                <a:solidFill>
                  <a:srgbClr val="FFFF00"/>
                </a:solidFill>
                <a:latin typeface="宋体" panose="02010600030101010101" pitchFamily="2" charset="-122"/>
                <a:ea typeface="宋体" panose="02010600030101010101" pitchFamily="2" charset="-122"/>
              </a:rPr>
              <a:t>基础知识</a:t>
            </a:r>
            <a:endParaRPr lang="zh-CN" altLang="zh-CN" sz="5200" b="1">
              <a:solidFill>
                <a:srgbClr val="FFFF00"/>
              </a:solidFill>
              <a:latin typeface="宋体" panose="02010600030101010101" pitchFamily="2" charset="-122"/>
              <a:ea typeface="宋体" panose="02010600030101010101" pitchFamily="2" charset="-122"/>
            </a:endParaRPr>
          </a:p>
        </p:txBody>
      </p:sp>
      <p:sp>
        <p:nvSpPr>
          <p:cNvPr id="15" name="五边形 14"/>
          <p:cNvSpPr/>
          <p:nvPr>
            <p:custDataLst>
              <p:tags r:id="rId3"/>
            </p:custDataLst>
          </p:nvPr>
        </p:nvSpPr>
        <p:spPr>
          <a:xfrm>
            <a:off x="934085" y="948690"/>
            <a:ext cx="2377440" cy="660400"/>
          </a:xfrm>
          <a:prstGeom prst="homePlate">
            <a:avLst/>
          </a:prstGeom>
          <a:gradFill>
            <a:gsLst>
              <a:gs pos="74000">
                <a:schemeClr val="accent1">
                  <a:lumMod val="60000"/>
                  <a:lumOff val="40000"/>
                </a:schemeClr>
              </a:gs>
              <a:gs pos="100000">
                <a:srgbClr val="034373"/>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a:solidFill>
                  <a:srgbClr val="FF0000"/>
                </a:solidFill>
                <a:latin typeface="楷体" panose="02010609060101010101" charset="-122"/>
                <a:ea typeface="楷体" panose="02010609060101010101" charset="-122"/>
              </a:rPr>
              <a:t>重点词语</a:t>
            </a:r>
            <a:endParaRPr lang="zh-CN" altLang="en-US" sz="3600" b="1">
              <a:solidFill>
                <a:srgbClr val="FF0000"/>
              </a:solidFill>
              <a:latin typeface="楷体" panose="02010609060101010101" charset="-122"/>
              <a:ea typeface="楷体" panose="02010609060101010101" charset="-122"/>
            </a:endParaRPr>
          </a:p>
        </p:txBody>
      </p:sp>
      <p:sp>
        <p:nvSpPr>
          <p:cNvPr id="2" name="文本框 1"/>
          <p:cNvSpPr txBox="1"/>
          <p:nvPr/>
        </p:nvSpPr>
        <p:spPr>
          <a:xfrm>
            <a:off x="880745" y="1753235"/>
            <a:ext cx="10966450" cy="4817110"/>
          </a:xfrm>
          <a:prstGeom prst="rect">
            <a:avLst/>
          </a:prstGeom>
          <a:solidFill>
            <a:schemeClr val="accent1">
              <a:lumMod val="20000"/>
              <a:lumOff val="80000"/>
            </a:schemeClr>
          </a:solidFill>
          <a:ln w="9525">
            <a:noFill/>
          </a:ln>
        </p:spPr>
        <p:txBody>
          <a:bodyPr wrap="square">
            <a:noAutofit/>
          </a:bodyPr>
          <a:lstStyle/>
          <a:p>
            <a:pPr indent="0" algn="l">
              <a:lnSpc>
                <a:spcPct val="150000"/>
              </a:lnSpc>
            </a:pPr>
            <a:r>
              <a:rPr sz="2600" b="1">
                <a:ea typeface="黑体" panose="02010609060101010101" charset="-122"/>
              </a:rPr>
              <a:t>卑劣：</a:t>
            </a:r>
            <a:endParaRPr sz="2600" b="1">
              <a:ea typeface="黑体" panose="02010609060101010101" charset="-122"/>
            </a:endParaRPr>
          </a:p>
          <a:p>
            <a:pPr indent="0" algn="l">
              <a:lnSpc>
                <a:spcPct val="150000"/>
              </a:lnSpc>
            </a:pPr>
            <a:r>
              <a:rPr sz="2600" b="1">
                <a:ea typeface="黑体" panose="02010609060101010101" charset="-122"/>
              </a:rPr>
              <a:t>诬蔑：</a:t>
            </a:r>
            <a:endParaRPr sz="2600" b="1">
              <a:ea typeface="黑体" panose="02010609060101010101" charset="-122"/>
            </a:endParaRPr>
          </a:p>
          <a:p>
            <a:pPr indent="0" algn="l">
              <a:lnSpc>
                <a:spcPct val="150000"/>
              </a:lnSpc>
            </a:pPr>
            <a:r>
              <a:rPr sz="2600" b="1">
                <a:ea typeface="黑体" panose="02010609060101010101" charset="-122"/>
              </a:rPr>
              <a:t>蛮横：</a:t>
            </a:r>
            <a:endParaRPr sz="2600" b="1">
              <a:ea typeface="黑体" panose="02010609060101010101" charset="-122"/>
            </a:endParaRPr>
          </a:p>
          <a:p>
            <a:pPr indent="0" algn="l">
              <a:lnSpc>
                <a:spcPct val="150000"/>
              </a:lnSpc>
            </a:pPr>
            <a:r>
              <a:rPr sz="2600" b="1">
                <a:ea typeface="黑体" panose="02010609060101010101" charset="-122"/>
              </a:rPr>
              <a:t>赋予：</a:t>
            </a:r>
            <a:endParaRPr sz="2600" b="1">
              <a:ea typeface="黑体" panose="02010609060101010101" charset="-122"/>
            </a:endParaRPr>
          </a:p>
          <a:p>
            <a:pPr indent="0" algn="l">
              <a:lnSpc>
                <a:spcPct val="150000"/>
              </a:lnSpc>
            </a:pPr>
            <a:r>
              <a:rPr sz="2600" b="1">
                <a:ea typeface="黑体" panose="02010609060101010101" charset="-122"/>
              </a:rPr>
              <a:t>无耻：</a:t>
            </a:r>
            <a:endParaRPr sz="2600" b="1">
              <a:ea typeface="黑体" panose="02010609060101010101" charset="-122"/>
            </a:endParaRPr>
          </a:p>
          <a:p>
            <a:pPr indent="0" algn="l">
              <a:lnSpc>
                <a:spcPct val="150000"/>
              </a:lnSpc>
            </a:pPr>
            <a:r>
              <a:rPr sz="2600" b="1">
                <a:ea typeface="黑体" panose="02010609060101010101" charset="-122"/>
              </a:rPr>
              <a:t>缅怀：</a:t>
            </a:r>
            <a:endParaRPr sz="2600" b="1">
              <a:ea typeface="黑体" panose="02010609060101010101" charset="-122"/>
            </a:endParaRPr>
          </a:p>
          <a:p>
            <a:pPr indent="0" algn="l">
              <a:lnSpc>
                <a:spcPct val="150000"/>
              </a:lnSpc>
            </a:pPr>
            <a:r>
              <a:rPr sz="2600" b="1">
                <a:ea typeface="黑体" panose="02010609060101010101" charset="-122"/>
              </a:rPr>
              <a:t>彷徨：</a:t>
            </a:r>
            <a:endParaRPr sz="2600" b="1">
              <a:ea typeface="黑体" panose="02010609060101010101" charset="-122"/>
            </a:endParaRPr>
          </a:p>
          <a:p>
            <a:pPr indent="0" algn="l">
              <a:lnSpc>
                <a:spcPct val="150000"/>
              </a:lnSpc>
            </a:pPr>
            <a:r>
              <a:rPr sz="2600" b="1">
                <a:ea typeface="黑体" panose="02010609060101010101" charset="-122"/>
              </a:rPr>
              <a:t>修身：</a:t>
            </a:r>
            <a:endParaRPr sz="2600" b="1">
              <a:ea typeface="黑体" panose="02010609060101010101" charset="-122"/>
            </a:endParaRPr>
          </a:p>
        </p:txBody>
      </p:sp>
      <p:sp>
        <p:nvSpPr>
          <p:cNvPr id="3" name="文本框 2"/>
          <p:cNvSpPr txBox="1"/>
          <p:nvPr/>
        </p:nvSpPr>
        <p:spPr>
          <a:xfrm>
            <a:off x="1922780" y="1753235"/>
            <a:ext cx="2818765" cy="691515"/>
          </a:xfrm>
          <a:prstGeom prst="rect">
            <a:avLst/>
          </a:prstGeom>
          <a:noFill/>
        </p:spPr>
        <p:txBody>
          <a:bodyPr wrap="square" rtlCol="0" anchor="t">
            <a:spAutoFit/>
          </a:bodyPr>
          <a:lstStyle/>
          <a:p>
            <a:pPr indent="0" algn="l">
              <a:lnSpc>
                <a:spcPct val="150000"/>
              </a:lnSpc>
            </a:pPr>
            <a:r>
              <a:rPr sz="2600" b="1">
                <a:solidFill>
                  <a:srgbClr val="FF0000"/>
                </a:solidFill>
                <a:ea typeface="黑体" panose="02010609060101010101" charset="-122"/>
                <a:sym typeface="+mn-ea"/>
              </a:rPr>
              <a:t>卑鄙恶劣。</a:t>
            </a:r>
            <a:endParaRPr sz="2600" b="1">
              <a:solidFill>
                <a:srgbClr val="FF0000"/>
              </a:solidFill>
              <a:ea typeface="黑体" panose="02010609060101010101" charset="-122"/>
              <a:sym typeface="+mn-ea"/>
            </a:endParaRPr>
          </a:p>
        </p:txBody>
      </p:sp>
      <p:sp>
        <p:nvSpPr>
          <p:cNvPr id="6" name="文本框 5"/>
          <p:cNvSpPr txBox="1"/>
          <p:nvPr/>
        </p:nvSpPr>
        <p:spPr>
          <a:xfrm>
            <a:off x="1906905" y="2520950"/>
            <a:ext cx="4447540" cy="491490"/>
          </a:xfrm>
          <a:prstGeom prst="rect">
            <a:avLst/>
          </a:prstGeom>
          <a:noFill/>
        </p:spPr>
        <p:txBody>
          <a:bodyPr wrap="square" rtlCol="0" anchor="t">
            <a:spAutoFit/>
          </a:bodyPr>
          <a:lstStyle/>
          <a:p>
            <a:r>
              <a:rPr sz="2600" b="1">
                <a:solidFill>
                  <a:srgbClr val="FF0000"/>
                </a:solidFill>
                <a:ea typeface="黑体" panose="02010609060101010101" charset="-122"/>
                <a:sym typeface="+mn-ea"/>
              </a:rPr>
              <a:t>捏造事实败坏别人的名誉。</a:t>
            </a:r>
            <a:endParaRPr sz="2600" b="1">
              <a:solidFill>
                <a:srgbClr val="FF0000"/>
              </a:solidFill>
              <a:ea typeface="黑体" panose="02010609060101010101" charset="-122"/>
              <a:sym typeface="+mn-ea"/>
            </a:endParaRPr>
          </a:p>
        </p:txBody>
      </p:sp>
      <p:sp>
        <p:nvSpPr>
          <p:cNvPr id="7" name="文本框 6"/>
          <p:cNvSpPr txBox="1"/>
          <p:nvPr/>
        </p:nvSpPr>
        <p:spPr>
          <a:xfrm>
            <a:off x="1925320" y="2936240"/>
            <a:ext cx="4170045" cy="650240"/>
          </a:xfrm>
          <a:prstGeom prst="rect">
            <a:avLst/>
          </a:prstGeom>
          <a:noFill/>
        </p:spPr>
        <p:txBody>
          <a:bodyPr wrap="square" rtlCol="0" anchor="t">
            <a:noAutofit/>
          </a:bodyPr>
          <a:lstStyle/>
          <a:p>
            <a:pPr indent="0" algn="l">
              <a:lnSpc>
                <a:spcPct val="150000"/>
              </a:lnSpc>
            </a:pPr>
            <a:r>
              <a:rPr sz="2600" b="1">
                <a:solidFill>
                  <a:srgbClr val="FF0000"/>
                </a:solidFill>
                <a:ea typeface="黑体" panose="02010609060101010101" charset="-122"/>
                <a:sym typeface="+mn-ea"/>
              </a:rPr>
              <a:t>（态度）粗暴而不讲理。</a:t>
            </a:r>
            <a:endParaRPr sz="2600" b="1">
              <a:solidFill>
                <a:srgbClr val="FF0000"/>
              </a:solidFill>
              <a:ea typeface="黑体" panose="02010609060101010101" charset="-122"/>
              <a:sym typeface="+mn-ea"/>
            </a:endParaRPr>
          </a:p>
        </p:txBody>
      </p:sp>
      <p:sp>
        <p:nvSpPr>
          <p:cNvPr id="8" name="文本框 7"/>
          <p:cNvSpPr txBox="1"/>
          <p:nvPr/>
        </p:nvSpPr>
        <p:spPr>
          <a:xfrm>
            <a:off x="1933575" y="3535680"/>
            <a:ext cx="6096000" cy="691515"/>
          </a:xfrm>
          <a:prstGeom prst="rect">
            <a:avLst/>
          </a:prstGeom>
          <a:noFill/>
        </p:spPr>
        <p:txBody>
          <a:bodyPr wrap="square" rtlCol="0" anchor="t">
            <a:spAutoFit/>
          </a:bodyPr>
          <a:lstStyle/>
          <a:p>
            <a:pPr indent="0" algn="l">
              <a:lnSpc>
                <a:spcPct val="150000"/>
              </a:lnSpc>
            </a:pPr>
            <a:r>
              <a:rPr sz="2600" b="1">
                <a:solidFill>
                  <a:srgbClr val="FF0000"/>
                </a:solidFill>
                <a:ea typeface="黑体" panose="02010609060101010101" charset="-122"/>
                <a:sym typeface="+mn-ea"/>
              </a:rPr>
              <a:t>交给（重大任务、使命等）。</a:t>
            </a:r>
            <a:endParaRPr sz="2600" b="1">
              <a:solidFill>
                <a:srgbClr val="FF0000"/>
              </a:solidFill>
              <a:ea typeface="黑体" panose="02010609060101010101" charset="-122"/>
              <a:sym typeface="+mn-ea"/>
            </a:endParaRPr>
          </a:p>
        </p:txBody>
      </p:sp>
      <p:sp>
        <p:nvSpPr>
          <p:cNvPr id="9" name="文本框 8"/>
          <p:cNvSpPr txBox="1"/>
          <p:nvPr/>
        </p:nvSpPr>
        <p:spPr>
          <a:xfrm>
            <a:off x="1891665" y="4307205"/>
            <a:ext cx="3552190" cy="491490"/>
          </a:xfrm>
          <a:prstGeom prst="rect">
            <a:avLst/>
          </a:prstGeom>
          <a:noFill/>
        </p:spPr>
        <p:txBody>
          <a:bodyPr wrap="square" rtlCol="0" anchor="t">
            <a:spAutoFit/>
          </a:bodyPr>
          <a:lstStyle/>
          <a:p>
            <a:r>
              <a:rPr sz="2600" b="1">
                <a:solidFill>
                  <a:srgbClr val="FF0000"/>
                </a:solidFill>
                <a:ea typeface="黑体" panose="02010609060101010101" charset="-122"/>
                <a:sym typeface="+mn-ea"/>
              </a:rPr>
              <a:t>不顾羞耻；不知羞耻。</a:t>
            </a:r>
            <a:endParaRPr sz="2600" b="1">
              <a:solidFill>
                <a:srgbClr val="FF0000"/>
              </a:solidFill>
              <a:ea typeface="黑体" panose="02010609060101010101" charset="-122"/>
              <a:sym typeface="+mn-ea"/>
            </a:endParaRPr>
          </a:p>
        </p:txBody>
      </p:sp>
      <p:sp>
        <p:nvSpPr>
          <p:cNvPr id="11" name="文本框 10"/>
          <p:cNvSpPr txBox="1"/>
          <p:nvPr/>
        </p:nvSpPr>
        <p:spPr>
          <a:xfrm>
            <a:off x="1933575" y="4909185"/>
            <a:ext cx="6256655" cy="491490"/>
          </a:xfrm>
          <a:prstGeom prst="rect">
            <a:avLst/>
          </a:prstGeom>
          <a:noFill/>
        </p:spPr>
        <p:txBody>
          <a:bodyPr wrap="square" rtlCol="0" anchor="t">
            <a:spAutoFit/>
          </a:bodyPr>
          <a:lstStyle/>
          <a:p>
            <a:r>
              <a:rPr sz="2600" b="1">
                <a:solidFill>
                  <a:srgbClr val="FF0000"/>
                </a:solidFill>
                <a:ea typeface="黑体" panose="02010609060101010101" charset="-122"/>
                <a:sym typeface="+mn-ea"/>
              </a:rPr>
              <a:t>怀念；追想（已往的人或事，含崇敬意）。</a:t>
            </a:r>
            <a:endParaRPr sz="2600" b="1">
              <a:solidFill>
                <a:srgbClr val="FF0000"/>
              </a:solidFill>
              <a:ea typeface="黑体" panose="02010609060101010101" charset="-122"/>
              <a:sym typeface="+mn-ea"/>
            </a:endParaRPr>
          </a:p>
        </p:txBody>
      </p:sp>
      <p:sp>
        <p:nvSpPr>
          <p:cNvPr id="13" name="文本框 12"/>
          <p:cNvSpPr txBox="1"/>
          <p:nvPr/>
        </p:nvSpPr>
        <p:spPr>
          <a:xfrm>
            <a:off x="1937385" y="5318125"/>
            <a:ext cx="8600440" cy="691515"/>
          </a:xfrm>
          <a:prstGeom prst="rect">
            <a:avLst/>
          </a:prstGeom>
          <a:noFill/>
        </p:spPr>
        <p:txBody>
          <a:bodyPr wrap="square" rtlCol="0" anchor="t">
            <a:spAutoFit/>
          </a:bodyPr>
          <a:lstStyle/>
          <a:p>
            <a:pPr indent="0" algn="l">
              <a:lnSpc>
                <a:spcPct val="150000"/>
              </a:lnSpc>
            </a:pPr>
            <a:r>
              <a:rPr sz="2600" b="1">
                <a:solidFill>
                  <a:srgbClr val="FF0000"/>
                </a:solidFill>
                <a:ea typeface="黑体" panose="02010609060101010101" charset="-122"/>
                <a:sym typeface="+mn-ea"/>
              </a:rPr>
              <a:t>表示徘徊走来走去，犹豫不决，不知往哪个方向去。</a:t>
            </a:r>
            <a:endParaRPr sz="2600" b="1">
              <a:solidFill>
                <a:srgbClr val="FF0000"/>
              </a:solidFill>
              <a:ea typeface="黑体" panose="02010609060101010101" charset="-122"/>
              <a:sym typeface="+mn-ea"/>
            </a:endParaRPr>
          </a:p>
        </p:txBody>
      </p:sp>
      <p:sp>
        <p:nvSpPr>
          <p:cNvPr id="16" name="文本框 15"/>
          <p:cNvSpPr txBox="1"/>
          <p:nvPr/>
        </p:nvSpPr>
        <p:spPr>
          <a:xfrm>
            <a:off x="1929765" y="5904230"/>
            <a:ext cx="6096000" cy="691515"/>
          </a:xfrm>
          <a:prstGeom prst="rect">
            <a:avLst/>
          </a:prstGeom>
          <a:noFill/>
        </p:spPr>
        <p:txBody>
          <a:bodyPr wrap="square" rtlCol="0" anchor="t">
            <a:spAutoFit/>
          </a:bodyPr>
          <a:lstStyle/>
          <a:p>
            <a:pPr indent="0" algn="l">
              <a:lnSpc>
                <a:spcPct val="150000"/>
              </a:lnSpc>
            </a:pPr>
            <a:r>
              <a:rPr sz="2600" b="1">
                <a:solidFill>
                  <a:srgbClr val="FF0000"/>
                </a:solidFill>
                <a:ea typeface="黑体" panose="02010609060101010101" charset="-122"/>
                <a:sym typeface="+mn-ea"/>
              </a:rPr>
              <a:t>指努力提高自己的品德修养。</a:t>
            </a:r>
            <a:endParaRPr sz="2600" b="1">
              <a:solidFill>
                <a:srgbClr val="FF0000"/>
              </a:solidFill>
              <a:ea typeface="黑体" panose="02010609060101010101" charset="-122"/>
              <a:sym typeface="+mn-ea"/>
            </a:endParaRPr>
          </a:p>
        </p:txBody>
      </p:sp>
    </p:spTree>
    <p:custDataLst>
      <p:tags r:id="rId4"/>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to="" calcmode="lin" valueType="num">
                                      <p:cBhvr>
                                        <p:cTn id="7" dur="1" fill="hold"/>
                                        <p:tgtEl>
                                          <p:spTgt spid="3"/>
                                        </p:tgtEl>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to="" calcmode="lin" valueType="num">
                                      <p:cBhvr>
                                        <p:cTn id="12" dur="1" fill="hold"/>
                                        <p:tgtEl>
                                          <p:spTgt spid="6"/>
                                        </p:tgtEl>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to="" calcmode="lin" valueType="num">
                                      <p:cBhvr>
                                        <p:cTn id="17" dur="1" fill="hold"/>
                                        <p:tgtEl>
                                          <p:spTgt spid="7"/>
                                        </p:tgtEl>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 to="" calcmode="lin" valueType="num">
                                      <p:cBhvr>
                                        <p:cTn id="22" dur="1" fill="hold"/>
                                        <p:tgtEl>
                                          <p:spTgt spid="8"/>
                                        </p:tgtEl>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 to="" calcmode="lin" valueType="num">
                                      <p:cBhvr>
                                        <p:cTn id="27" dur="1" fill="hold"/>
                                        <p:tgtEl>
                                          <p:spTgt spid="9"/>
                                        </p:tgtEl>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 to="" calcmode="lin" valueType="num">
                                      <p:cBhvr>
                                        <p:cTn id="32" dur="1" fill="hold"/>
                                        <p:tgtEl>
                                          <p:spTgt spid="11"/>
                                        </p:tgtEl>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to="" calcmode="lin" valueType="num">
                                      <p:cBhvr>
                                        <p:cTn id="37" dur="1" fill="hold"/>
                                        <p:tgtEl>
                                          <p:spTgt spid="13"/>
                                        </p:tgtEl>
                                      </p:cBhvr>
                                    </p:anim>
                                  </p:childTnLst>
                                </p:cTn>
                              </p:par>
                            </p:childTnLst>
                          </p:cTn>
                        </p:par>
                      </p:childTnLst>
                    </p:cTn>
                  </p:par>
                  <p:par>
                    <p:cTn id="38" fill="hold">
                      <p:stCondLst>
                        <p:cond delay="indefinite"/>
                      </p:stCondLst>
                      <p:childTnLst>
                        <p:par>
                          <p:cTn id="39" fill="hold">
                            <p:stCondLst>
                              <p:cond delay="0"/>
                            </p:stCondLst>
                            <p:childTnLst>
                              <p:par>
                                <p:cTn id="40" presetID="24" presetClass="entr" presetSubtype="0"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 to="" calcmode="lin" valueType="num">
                                      <p:cBhvr>
                                        <p:cTn id="42" dur="1" fill="hold"/>
                                        <p:tgtEl>
                                          <p:spTgt spid="16"/>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P spid="8" grpId="0"/>
      <p:bldP spid="9" grpId="0"/>
      <p:bldP spid="11" grpId="0"/>
      <p:bldP spid="13" grpId="0"/>
      <p:bldP spid="16" grpId="0"/>
    </p:bldLst>
  </p:timing>
</p:sld>
</file>

<file path=ppt/tags/tag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00.xml><?xml version="1.0" encoding="utf-8"?>
<p:tagLst xmlns:p="http://schemas.openxmlformats.org/presentationml/2006/main">
  <p:tag name="KSO_WM_BEAUTIFY_FLAG" val=""/>
</p:tagLst>
</file>

<file path=ppt/tags/tag101.xml><?xml version="1.0" encoding="utf-8"?>
<p:tagLst xmlns:p="http://schemas.openxmlformats.org/presentationml/2006/main">
  <p:tag name="KSO_WM_BEAUTIFY_FLAG" val=""/>
</p:tagLst>
</file>

<file path=ppt/tags/tag102.xml><?xml version="1.0" encoding="utf-8"?>
<p:tagLst xmlns:p="http://schemas.openxmlformats.org/presentationml/2006/main">
  <p:tag name="KSO_WM_BEAUTIFY_FLAG" val=""/>
</p:tagLst>
</file>

<file path=ppt/tags/tag103.xml><?xml version="1.0" encoding="utf-8"?>
<p:tagLst xmlns:p="http://schemas.openxmlformats.org/presentationml/2006/main">
  <p:tag name="KSO_WM_BEAUTIFY_FLAG" val=""/>
</p:tagLst>
</file>

<file path=ppt/tags/tag104.xml><?xml version="1.0" encoding="utf-8"?>
<p:tagLst xmlns:p="http://schemas.openxmlformats.org/presentationml/2006/main">
  <p:tag name="KSO_WM_BEAUTIFY_FLAG" val="#wm#"/>
  <p:tag name="KSO_WM_TEMPLATE_CATEGORY" val="custom"/>
  <p:tag name="KSO_WM_TEMPLATE_INDEX" val="20205081"/>
</p:tagLst>
</file>

<file path=ppt/tags/tag105.xml><?xml version="1.0" encoding="utf-8"?>
<p:tagLst xmlns:p="http://schemas.openxmlformats.org/presentationml/2006/main">
  <p:tag name="KSO_WM_BEAUTIFY_FLAG" val=""/>
</p:tagLst>
</file>

<file path=ppt/tags/tag106.xml><?xml version="1.0" encoding="utf-8"?>
<p:tagLst xmlns:p="http://schemas.openxmlformats.org/presentationml/2006/main">
  <p:tag name="KSO_WM_BEAUTIFY_FLAG" val=""/>
</p:tagLst>
</file>

<file path=ppt/tags/tag107.xml><?xml version="1.0" encoding="utf-8"?>
<p:tagLst xmlns:p="http://schemas.openxmlformats.org/presentationml/2006/main">
  <p:tag name="KSO_WM_BEAUTIFY_FLAG" val=""/>
</p:tagLst>
</file>

<file path=ppt/tags/tag108.xml><?xml version="1.0" encoding="utf-8"?>
<p:tagLst xmlns:p="http://schemas.openxmlformats.org/presentationml/2006/main">
  <p:tag name="KSO_WM_BEAUTIFY_FLAG" val=""/>
</p:tagLst>
</file>

<file path=ppt/tags/tag109.xml><?xml version="1.0" encoding="utf-8"?>
<p:tagLst xmlns:p="http://schemas.openxmlformats.org/presentationml/2006/main">
  <p:tag name="KSO_WM_BEAUTIFY_FLAG" val="#wm#"/>
  <p:tag name="KSO_WM_TEMPLATE_CATEGORY" val="custom"/>
  <p:tag name="KSO_WM_TEMPLATE_INDEX" val="20205081"/>
</p:tagLst>
</file>

<file path=ppt/tags/tag1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10.xml><?xml version="1.0" encoding="utf-8"?>
<p:tagLst xmlns:p="http://schemas.openxmlformats.org/presentationml/2006/main">
  <p:tag name="KSO_WM_BEAUTIFY_FLAG" val=""/>
</p:tagLst>
</file>

<file path=ppt/tags/tag111.xml><?xml version="1.0" encoding="utf-8"?>
<p:tagLst xmlns:p="http://schemas.openxmlformats.org/presentationml/2006/main">
  <p:tag name="KSO_WM_BEAUTIFY_FLAG" val=""/>
</p:tagLst>
</file>

<file path=ppt/tags/tag112.xml><?xml version="1.0" encoding="utf-8"?>
<p:tagLst xmlns:p="http://schemas.openxmlformats.org/presentationml/2006/main">
  <p:tag name="KSO_WM_BEAUTIFY_FLAG" val=""/>
</p:tagLst>
</file>

<file path=ppt/tags/tag113.xml><?xml version="1.0" encoding="utf-8"?>
<p:tagLst xmlns:p="http://schemas.openxmlformats.org/presentationml/2006/main">
  <p:tag name="KSO_WM_BEAUTIFY_FLAG" val="#wm#"/>
  <p:tag name="KSO_WM_TEMPLATE_CATEGORY" val="custom"/>
  <p:tag name="KSO_WM_TEMPLATE_INDEX" val="20205081"/>
</p:tagLst>
</file>

<file path=ppt/tags/tag114.xml><?xml version="1.0" encoding="utf-8"?>
<p:tagLst xmlns:p="http://schemas.openxmlformats.org/presentationml/2006/main">
  <p:tag name="KSO_WM_BEAUTIFY_FLAG" val=""/>
</p:tagLst>
</file>

<file path=ppt/tags/tag115.xml><?xml version="1.0" encoding="utf-8"?>
<p:tagLst xmlns:p="http://schemas.openxmlformats.org/presentationml/2006/main">
  <p:tag name="KSO_WM_BEAUTIFY_FLAG" val=""/>
</p:tagLst>
</file>

<file path=ppt/tags/tag116.xml><?xml version="1.0" encoding="utf-8"?>
<p:tagLst xmlns:p="http://schemas.openxmlformats.org/presentationml/2006/main">
  <p:tag name="KSO_WM_BEAUTIFY_FLAG" val=""/>
</p:tagLst>
</file>

<file path=ppt/tags/tag117.xml><?xml version="1.0" encoding="utf-8"?>
<p:tagLst xmlns:p="http://schemas.openxmlformats.org/presentationml/2006/main">
  <p:tag name="KSO_WM_BEAUTIFY_FLAG" val="#wm#"/>
  <p:tag name="KSO_WM_TEMPLATE_CATEGORY" val="custom"/>
  <p:tag name="KSO_WM_TEMPLATE_INDEX" val="20205081"/>
</p:tagLst>
</file>

<file path=ppt/tags/tag118.xml><?xml version="1.0" encoding="utf-8"?>
<p:tagLst xmlns:p="http://schemas.openxmlformats.org/presentationml/2006/main">
  <p:tag name="KSO_WM_BEAUTIFY_FLAG" val=""/>
</p:tagLst>
</file>

<file path=ppt/tags/tag119.xml><?xml version="1.0" encoding="utf-8"?>
<p:tagLst xmlns:p="http://schemas.openxmlformats.org/presentationml/2006/main">
  <p:tag name="KSO_WM_BEAUTIFY_FLAG" val=""/>
</p:tagLst>
</file>

<file path=ppt/tags/tag1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20.xml><?xml version="1.0" encoding="utf-8"?>
<p:tagLst xmlns:p="http://schemas.openxmlformats.org/presentationml/2006/main">
  <p:tag name="KSO_WM_BEAUTIFY_FLAG" val=""/>
</p:tagLst>
</file>

<file path=ppt/tags/tag121.xml><?xml version="1.0" encoding="utf-8"?>
<p:tagLst xmlns:p="http://schemas.openxmlformats.org/presentationml/2006/main">
  <p:tag name="KSO_WM_BEAUTIFY_FLAG" val="#wm#"/>
  <p:tag name="KSO_WM_TEMPLATE_CATEGORY" val="custom"/>
  <p:tag name="KSO_WM_TEMPLATE_INDEX" val="20205081"/>
</p:tagLst>
</file>

<file path=ppt/tags/tag122.xml><?xml version="1.0" encoding="utf-8"?>
<p:tagLst xmlns:p="http://schemas.openxmlformats.org/presentationml/2006/main">
  <p:tag name="KSO_WM_BEAUTIFY_FLAG" val=""/>
</p:tagLst>
</file>

<file path=ppt/tags/tag123.xml><?xml version="1.0" encoding="utf-8"?>
<p:tagLst xmlns:p="http://schemas.openxmlformats.org/presentationml/2006/main">
  <p:tag name="KSO_WM_BEAUTIFY_FLAG" val=""/>
</p:tagLst>
</file>

<file path=ppt/tags/tag124.xml><?xml version="1.0" encoding="utf-8"?>
<p:tagLst xmlns:p="http://schemas.openxmlformats.org/presentationml/2006/main">
  <p:tag name="KSO_WM_BEAUTIFY_FLAG" val=""/>
</p:tagLst>
</file>

<file path=ppt/tags/tag125.xml><?xml version="1.0" encoding="utf-8"?>
<p:tagLst xmlns:p="http://schemas.openxmlformats.org/presentationml/2006/main">
  <p:tag name="KSO_WM_BEAUTIFY_FLAG" val="#wm#"/>
  <p:tag name="KSO_WM_TEMPLATE_CATEGORY" val="custom"/>
  <p:tag name="KSO_WM_TEMPLATE_INDEX" val="20205081"/>
</p:tagLst>
</file>

<file path=ppt/tags/tag126.xml><?xml version="1.0" encoding="utf-8"?>
<p:tagLst xmlns:p="http://schemas.openxmlformats.org/presentationml/2006/main">
  <p:tag name="KSO_WM_BEAUTIFY_FLAG" val=""/>
</p:tagLst>
</file>

<file path=ppt/tags/tag127.xml><?xml version="1.0" encoding="utf-8"?>
<p:tagLst xmlns:p="http://schemas.openxmlformats.org/presentationml/2006/main">
  <p:tag name="KSO_WM_BEAUTIFY_FLAG" val=""/>
</p:tagLst>
</file>

<file path=ppt/tags/tag128.xml><?xml version="1.0" encoding="utf-8"?>
<p:tagLst xmlns:p="http://schemas.openxmlformats.org/presentationml/2006/main">
  <p:tag name="KSO_WM_BEAUTIFY_FLAG" val=""/>
</p:tagLst>
</file>

<file path=ppt/tags/tag129.xml><?xml version="1.0" encoding="utf-8"?>
<p:tagLst xmlns:p="http://schemas.openxmlformats.org/presentationml/2006/main">
  <p:tag name="KSO_WM_BEAUTIFY_FLAG" val=""/>
</p:tagLst>
</file>

<file path=ppt/tags/tag1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30.xml><?xml version="1.0" encoding="utf-8"?>
<p:tagLst xmlns:p="http://schemas.openxmlformats.org/presentationml/2006/main">
  <p:tag name="KSO_WM_BEAUTIFY_FLAG" val="#wm#"/>
  <p:tag name="KSO_WM_TEMPLATE_CATEGORY" val="custom"/>
  <p:tag name="KSO_WM_TEMPLATE_INDEX" val="20205081"/>
</p:tagLst>
</file>

<file path=ppt/tags/tag131.xml><?xml version="1.0" encoding="utf-8"?>
<p:tagLst xmlns:p="http://schemas.openxmlformats.org/presentationml/2006/main">
  <p:tag name="KSO_WM_BEAUTIFY_FLAG" val=""/>
</p:tagLst>
</file>

<file path=ppt/tags/tag132.xml><?xml version="1.0" encoding="utf-8"?>
<p:tagLst xmlns:p="http://schemas.openxmlformats.org/presentationml/2006/main">
  <p:tag name="KSO_WM_BEAUTIFY_FLAG" val=""/>
</p:tagLst>
</file>

<file path=ppt/tags/tag133.xml><?xml version="1.0" encoding="utf-8"?>
<p:tagLst xmlns:p="http://schemas.openxmlformats.org/presentationml/2006/main">
  <p:tag name="KSO_WM_BEAUTIFY_FLAG" val=""/>
</p:tagLst>
</file>

<file path=ppt/tags/tag134.xml><?xml version="1.0" encoding="utf-8"?>
<p:tagLst xmlns:p="http://schemas.openxmlformats.org/presentationml/2006/main">
  <p:tag name="KSO_WM_BEAUTIFY_FLAG" val=""/>
</p:tagLst>
</file>

<file path=ppt/tags/tag135.xml><?xml version="1.0" encoding="utf-8"?>
<p:tagLst xmlns:p="http://schemas.openxmlformats.org/presentationml/2006/main">
  <p:tag name="KSO_WM_BEAUTIFY_FLAG" val="#wm#"/>
  <p:tag name="KSO_WM_TEMPLATE_CATEGORY" val="custom"/>
  <p:tag name="KSO_WM_TEMPLATE_INDEX" val="20205081"/>
</p:tagLst>
</file>

<file path=ppt/tags/tag136.xml><?xml version="1.0" encoding="utf-8"?>
<p:tagLst xmlns:p="http://schemas.openxmlformats.org/presentationml/2006/main">
  <p:tag name="KSO_WM_BEAUTIFY_FLAG" val=""/>
</p:tagLst>
</file>

<file path=ppt/tags/tag137.xml><?xml version="1.0" encoding="utf-8"?>
<p:tagLst xmlns:p="http://schemas.openxmlformats.org/presentationml/2006/main">
  <p:tag name="KSO_WM_BEAUTIFY_FLAG" val=""/>
</p:tagLst>
</file>

<file path=ppt/tags/tag138.xml><?xml version="1.0" encoding="utf-8"?>
<p:tagLst xmlns:p="http://schemas.openxmlformats.org/presentationml/2006/main">
  <p:tag name="KSO_WM_BEAUTIFY_FLAG" val=""/>
</p:tagLst>
</file>

<file path=ppt/tags/tag139.xml><?xml version="1.0" encoding="utf-8"?>
<p:tagLst xmlns:p="http://schemas.openxmlformats.org/presentationml/2006/main">
  <p:tag name="KSO_WM_BEAUTIFY_FLAG" val="#wm#"/>
  <p:tag name="KSO_WM_TEMPLATE_CATEGORY" val="custom"/>
  <p:tag name="KSO_WM_TEMPLATE_INDEX" val="20205081"/>
</p:tagLst>
</file>

<file path=ppt/tags/tag1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40.xml><?xml version="1.0" encoding="utf-8"?>
<p:tagLst xmlns:p="http://schemas.openxmlformats.org/presentationml/2006/main">
  <p:tag name="KSO_WM_BEAUTIFY_FLAG" val=""/>
</p:tagLst>
</file>

<file path=ppt/tags/tag141.xml><?xml version="1.0" encoding="utf-8"?>
<p:tagLst xmlns:p="http://schemas.openxmlformats.org/presentationml/2006/main">
  <p:tag name="KSO_WM_BEAUTIFY_FLAG" val=""/>
</p:tagLst>
</file>

<file path=ppt/tags/tag142.xml><?xml version="1.0" encoding="utf-8"?>
<p:tagLst xmlns:p="http://schemas.openxmlformats.org/presentationml/2006/main">
  <p:tag name="KSO_WM_BEAUTIFY_FLAG" val=""/>
</p:tagLst>
</file>

<file path=ppt/tags/tag143.xml><?xml version="1.0" encoding="utf-8"?>
<p:tagLst xmlns:p="http://schemas.openxmlformats.org/presentationml/2006/main">
  <p:tag name="KSO_WM_BEAUTIFY_FLAG" val="#wm#"/>
  <p:tag name="KSO_WM_TEMPLATE_CATEGORY" val="custom"/>
  <p:tag name="KSO_WM_TEMPLATE_INDEX" val="20205081"/>
</p:tagLst>
</file>

<file path=ppt/tags/tag144.xml><?xml version="1.0" encoding="utf-8"?>
<p:tagLst xmlns:p="http://schemas.openxmlformats.org/presentationml/2006/main">
  <p:tag name="KSO_WM_BEAUTIFY_FLAG" val=""/>
</p:tagLst>
</file>

<file path=ppt/tags/tag145.xml><?xml version="1.0" encoding="utf-8"?>
<p:tagLst xmlns:p="http://schemas.openxmlformats.org/presentationml/2006/main">
  <p:tag name="KSO_WM_BEAUTIFY_FLAG" val=""/>
</p:tagLst>
</file>

<file path=ppt/tags/tag146.xml><?xml version="1.0" encoding="utf-8"?>
<p:tagLst xmlns:p="http://schemas.openxmlformats.org/presentationml/2006/main">
  <p:tag name="KSO_WM_BEAUTIFY_FLAG" val=""/>
</p:tagLst>
</file>

<file path=ppt/tags/tag147.xml><?xml version="1.0" encoding="utf-8"?>
<p:tagLst xmlns:p="http://schemas.openxmlformats.org/presentationml/2006/main">
  <p:tag name="KSO_WM_BEAUTIFY_FLAG" val="#wm#"/>
  <p:tag name="KSO_WM_TEMPLATE_CATEGORY" val="custom"/>
  <p:tag name="KSO_WM_TEMPLATE_INDEX" val="20205081"/>
</p:tagLst>
</file>

<file path=ppt/tags/tag148.xml><?xml version="1.0" encoding="utf-8"?>
<p:tagLst xmlns:p="http://schemas.openxmlformats.org/presentationml/2006/main">
  <p:tag name="KSO_WM_BEAUTIFY_FLAG" val=""/>
</p:tagLst>
</file>

<file path=ppt/tags/tag149.xml><?xml version="1.0" encoding="utf-8"?>
<p:tagLst xmlns:p="http://schemas.openxmlformats.org/presentationml/2006/main">
  <p:tag name="KSO_WM_BEAUTIFY_FLAG" val=""/>
</p:tagLst>
</file>

<file path=ppt/tags/tag1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50.xml><?xml version="1.0" encoding="utf-8"?>
<p:tagLst xmlns:p="http://schemas.openxmlformats.org/presentationml/2006/main">
  <p:tag name="KSO_WM_BEAUTIFY_FLAG" val="#wm#"/>
  <p:tag name="KSO_WM_TEMPLATE_CATEGORY" val="custom"/>
  <p:tag name="KSO_WM_TEMPLATE_INDEX" val="20205081"/>
</p:tagLst>
</file>

<file path=ppt/tags/tag151.xml><?xml version="1.0" encoding="utf-8"?>
<p:tagLst xmlns:p="http://schemas.openxmlformats.org/presentationml/2006/main">
  <p:tag name="KSO_WM_BEAUTIFY_FLAG" val=""/>
</p:tagLst>
</file>

<file path=ppt/tags/tag152.xml><?xml version="1.0" encoding="utf-8"?>
<p:tagLst xmlns:p="http://schemas.openxmlformats.org/presentationml/2006/main">
  <p:tag name="KSO_WM_BEAUTIFY_FLAG" val=""/>
</p:tagLst>
</file>

<file path=ppt/tags/tag153.xml><?xml version="1.0" encoding="utf-8"?>
<p:tagLst xmlns:p="http://schemas.openxmlformats.org/presentationml/2006/main">
  <p:tag name="KSO_WM_BEAUTIFY_FLAG" val="#wm#"/>
  <p:tag name="KSO_WM_TEMPLATE_CATEGORY" val="custom"/>
  <p:tag name="KSO_WM_TEMPLATE_INDEX" val="20205081"/>
</p:tagLst>
</file>

<file path=ppt/tags/tag154.xml><?xml version="1.0" encoding="utf-8"?>
<p:tagLst xmlns:p="http://schemas.openxmlformats.org/presentationml/2006/main">
  <p:tag name="KSO_WM_BEAUTIFY_FLAG" val=""/>
</p:tagLst>
</file>

<file path=ppt/tags/tag155.xml><?xml version="1.0" encoding="utf-8"?>
<p:tagLst xmlns:p="http://schemas.openxmlformats.org/presentationml/2006/main">
  <p:tag name="KSO_WM_BEAUTIFY_FLAG" val=""/>
</p:tagLst>
</file>

<file path=ppt/tags/tag156.xml><?xml version="1.0" encoding="utf-8"?>
<p:tagLst xmlns:p="http://schemas.openxmlformats.org/presentationml/2006/main">
  <p:tag name="KSO_WM_BEAUTIFY_FLAG" val=""/>
</p:tagLst>
</file>

<file path=ppt/tags/tag157.xml><?xml version="1.0" encoding="utf-8"?>
<p:tagLst xmlns:p="http://schemas.openxmlformats.org/presentationml/2006/main">
  <p:tag name="KSO_WM_BEAUTIFY_FLAG" val=""/>
</p:tagLst>
</file>

<file path=ppt/tags/tag158.xml><?xml version="1.0" encoding="utf-8"?>
<p:tagLst xmlns:p="http://schemas.openxmlformats.org/presentationml/2006/main">
  <p:tag name="KSO_WM_BEAUTIFY_FLAG" val="#wm#"/>
  <p:tag name="KSO_WM_TEMPLATE_CATEGORY" val="custom"/>
  <p:tag name="KSO_WM_TEMPLATE_INDEX" val="20205081"/>
</p:tagLst>
</file>

<file path=ppt/tags/tag159.xml><?xml version="1.0" encoding="utf-8"?>
<p:tagLst xmlns:p="http://schemas.openxmlformats.org/presentationml/2006/main">
  <p:tag name="KSO_WM_BEAUTIFY_FLAG" val=""/>
</p:tagLst>
</file>

<file path=ppt/tags/tag1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60.xml><?xml version="1.0" encoding="utf-8"?>
<p:tagLst xmlns:p="http://schemas.openxmlformats.org/presentationml/2006/main">
  <p:tag name="KSO_WM_BEAUTIFY_FLAG" val=""/>
</p:tagLst>
</file>

<file path=ppt/tags/tag161.xml><?xml version="1.0" encoding="utf-8"?>
<p:tagLst xmlns:p="http://schemas.openxmlformats.org/presentationml/2006/main">
  <p:tag name="KSO_WM_BEAUTIFY_FLAG" val=""/>
</p:tagLst>
</file>

<file path=ppt/tags/tag162.xml><?xml version="1.0" encoding="utf-8"?>
<p:tagLst xmlns:p="http://schemas.openxmlformats.org/presentationml/2006/main">
  <p:tag name="KSO_WM_BEAUTIFY_FLAG" val=""/>
</p:tagLst>
</file>

<file path=ppt/tags/tag163.xml><?xml version="1.0" encoding="utf-8"?>
<p:tagLst xmlns:p="http://schemas.openxmlformats.org/presentationml/2006/main">
  <p:tag name="KSO_WM_BEAUTIFY_FLAG" val=""/>
</p:tagLst>
</file>

<file path=ppt/tags/tag164.xml><?xml version="1.0" encoding="utf-8"?>
<p:tagLst xmlns:p="http://schemas.openxmlformats.org/presentationml/2006/main">
  <p:tag name="KSO_WM_BEAUTIFY_FLAG" val="#wm#"/>
  <p:tag name="KSO_WM_TEMPLATE_CATEGORY" val="custom"/>
  <p:tag name="KSO_WM_TEMPLATE_INDEX" val="20205081"/>
</p:tagLst>
</file>

<file path=ppt/tags/tag165.xml><?xml version="1.0" encoding="utf-8"?>
<p:tagLst xmlns:p="http://schemas.openxmlformats.org/presentationml/2006/main">
  <p:tag name="KSO_WM_BEAUTIFY_FLAG" val=""/>
</p:tagLst>
</file>

<file path=ppt/tags/tag166.xml><?xml version="1.0" encoding="utf-8"?>
<p:tagLst xmlns:p="http://schemas.openxmlformats.org/presentationml/2006/main">
  <p:tag name="KSO_WM_BEAUTIFY_FLAG" val=""/>
</p:tagLst>
</file>

<file path=ppt/tags/tag167.xml><?xml version="1.0" encoding="utf-8"?>
<p:tagLst xmlns:p="http://schemas.openxmlformats.org/presentationml/2006/main">
  <p:tag name="KSO_WM_BEAUTIFY_FLAG" val=""/>
</p:tagLst>
</file>

<file path=ppt/tags/tag168.xml><?xml version="1.0" encoding="utf-8"?>
<p:tagLst xmlns:p="http://schemas.openxmlformats.org/presentationml/2006/main">
  <p:tag name="KSO_WM_BEAUTIFY_FLAG" val=""/>
</p:tagLst>
</file>

<file path=ppt/tags/tag169.xml><?xml version="1.0" encoding="utf-8"?>
<p:tagLst xmlns:p="http://schemas.openxmlformats.org/presentationml/2006/main">
  <p:tag name="KSO_WM_BEAUTIFY_FLAG" val=""/>
</p:tagLst>
</file>

<file path=ppt/tags/tag1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70.xml><?xml version="1.0" encoding="utf-8"?>
<p:tagLst xmlns:p="http://schemas.openxmlformats.org/presentationml/2006/main">
  <p:tag name="KSO_WM_BEAUTIFY_FLAG" val="#wm#"/>
  <p:tag name="KSO_WM_TEMPLATE_CATEGORY" val="custom"/>
  <p:tag name="KSO_WM_TEMPLATE_INDEX" val="20205081"/>
</p:tagLst>
</file>

<file path=ppt/tags/tag171.xml><?xml version="1.0" encoding="utf-8"?>
<p:tagLst xmlns:p="http://schemas.openxmlformats.org/presentationml/2006/main">
  <p:tag name="KSO_WM_BEAUTIFY_FLAG" val=""/>
</p:tagLst>
</file>

<file path=ppt/tags/tag172.xml><?xml version="1.0" encoding="utf-8"?>
<p:tagLst xmlns:p="http://schemas.openxmlformats.org/presentationml/2006/main">
  <p:tag name="KSO_WM_BEAUTIFY_FLAG" val=""/>
</p:tagLst>
</file>

<file path=ppt/tags/tag173.xml><?xml version="1.0" encoding="utf-8"?>
<p:tagLst xmlns:p="http://schemas.openxmlformats.org/presentationml/2006/main">
  <p:tag name="KSO_WM_BEAUTIFY_FLAG" val=""/>
</p:tagLst>
</file>

<file path=ppt/tags/tag174.xml><?xml version="1.0" encoding="utf-8"?>
<p:tagLst xmlns:p="http://schemas.openxmlformats.org/presentationml/2006/main">
  <p:tag name="KSO_WM_BEAUTIFY_FLAG" val=""/>
</p:tagLst>
</file>

<file path=ppt/tags/tag175.xml><?xml version="1.0" encoding="utf-8"?>
<p:tagLst xmlns:p="http://schemas.openxmlformats.org/presentationml/2006/main">
  <p:tag name="KSO_WM_BEAUTIFY_FLAG" val=""/>
</p:tagLst>
</file>

<file path=ppt/tags/tag176.xml><?xml version="1.0" encoding="utf-8"?>
<p:tagLst xmlns:p="http://schemas.openxmlformats.org/presentationml/2006/main">
  <p:tag name="KSO_WM_BEAUTIFY_FLAG" val="#wm#"/>
  <p:tag name="KSO_WM_TEMPLATE_CATEGORY" val="custom"/>
  <p:tag name="KSO_WM_TEMPLATE_INDEX" val="20205081"/>
</p:tagLst>
</file>

<file path=ppt/tags/tag177.xml><?xml version="1.0" encoding="utf-8"?>
<p:tagLst xmlns:p="http://schemas.openxmlformats.org/presentationml/2006/main">
  <p:tag name="KSO_WM_BEAUTIFY_FLAG" val=""/>
</p:tagLst>
</file>

<file path=ppt/tags/tag178.xml><?xml version="1.0" encoding="utf-8"?>
<p:tagLst xmlns:p="http://schemas.openxmlformats.org/presentationml/2006/main">
  <p:tag name="KSO_WM_BEAUTIFY_FLAG" val=""/>
</p:tagLst>
</file>

<file path=ppt/tags/tag179.xml><?xml version="1.0" encoding="utf-8"?>
<p:tagLst xmlns:p="http://schemas.openxmlformats.org/presentationml/2006/main">
  <p:tag name="KSO_WM_BEAUTIFY_FLAG" val=""/>
</p:tagLst>
</file>

<file path=ppt/tags/tag1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80.xml><?xml version="1.0" encoding="utf-8"?>
<p:tagLst xmlns:p="http://schemas.openxmlformats.org/presentationml/2006/main">
  <p:tag name="KSO_WM_BEAUTIFY_FLAG" val=""/>
</p:tagLst>
</file>

<file path=ppt/tags/tag181.xml><?xml version="1.0" encoding="utf-8"?>
<p:tagLst xmlns:p="http://schemas.openxmlformats.org/presentationml/2006/main">
  <p:tag name="KSO_WM_BEAUTIFY_FLAG" val="#wm#"/>
  <p:tag name="KSO_WM_TEMPLATE_CATEGORY" val="custom"/>
  <p:tag name="KSO_WM_TEMPLATE_INDEX" val="20205081"/>
</p:tagLst>
</file>

<file path=ppt/tags/tag182.xml><?xml version="1.0" encoding="utf-8"?>
<p:tagLst xmlns:p="http://schemas.openxmlformats.org/presentationml/2006/main">
  <p:tag name="KSO_WM_BEAUTIFY_FLAG" val=""/>
</p:tagLst>
</file>

<file path=ppt/tags/tag183.xml><?xml version="1.0" encoding="utf-8"?>
<p:tagLst xmlns:p="http://schemas.openxmlformats.org/presentationml/2006/main">
  <p:tag name="KSO_WM_BEAUTIFY_FLAG" val=""/>
</p:tagLst>
</file>

<file path=ppt/tags/tag184.xml><?xml version="1.0" encoding="utf-8"?>
<p:tagLst xmlns:p="http://schemas.openxmlformats.org/presentationml/2006/main">
  <p:tag name="KSO_WM_BEAUTIFY_FLAG" val=""/>
</p:tagLst>
</file>

<file path=ppt/tags/tag185.xml><?xml version="1.0" encoding="utf-8"?>
<p:tagLst xmlns:p="http://schemas.openxmlformats.org/presentationml/2006/main">
  <p:tag name="KSO_WM_BEAUTIFY_FLAG" val="#wm#"/>
  <p:tag name="KSO_WM_TEMPLATE_CATEGORY" val="custom"/>
  <p:tag name="KSO_WM_TEMPLATE_INDEX" val="20205081"/>
</p:tagLst>
</file>

<file path=ppt/tags/tag186.xml><?xml version="1.0" encoding="utf-8"?>
<p:tagLst xmlns:p="http://schemas.openxmlformats.org/presentationml/2006/main">
  <p:tag name="AS_OS" val="Unix 3.10 unknown"/>
  <p:tag name="AS_RELEASE_DATE" val="2023.03.31"/>
  <p:tag name="AS_TITLE" val="Aspose.Slides for Java"/>
  <p:tag name="AS_VERSION" val="23.3"/>
  <p:tag name="COMMONDATA" val="eyJoZGlkIjoiY2Q5MzY2ODE5MDE5ZGNmOTE4ZWFlYzdiMWMyYjkwYmEifQ=="/>
  <p:tag name="KSO_WPP_MARK_KEY" val="43a0439c-e6bd-4554-88f1-5c9f5acea210"/>
</p:tagLst>
</file>

<file path=ppt/tags/tag1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2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3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4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4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5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7.xml><?xml version="1.0" encoding="utf-8"?>
<p:tagLst xmlns:p="http://schemas.openxmlformats.org/presentationml/2006/main">
  <p:tag name="KSO_WM_BEAUTIFY_FLAG" val="#wm#"/>
  <p:tag name="KSO_WM_TAG_VERSION" val="1.0"/>
  <p:tag name="KSO_WM_TEMPLATE_CATEGORY" val="custom"/>
  <p:tag name="KSO_WM_TEMPLATE_INDEX" val="20205081"/>
  <p:tag name="KSO_WM_UNIT_COMPATIBLE" val="0"/>
  <p:tag name="KSO_WM_UNIT_DIAGRAM_ISNUMVISUAL" val="0"/>
  <p:tag name="KSO_WM_UNIT_DIAGRAM_ISREFERUNIT" val="0"/>
  <p:tag name="KSO_WM_UNIT_HIGHLIGHT" val="0"/>
  <p:tag name="KSO_WM_UNIT_ID" val="_0**"/>
  <p:tag name="KSO_WM_UNIT_LAYERLEVEL" val="1"/>
</p:tagLst>
</file>

<file path=ppt/tags/tag58.xml><?xml version="1.0" encoding="utf-8"?>
<p:tagLst xmlns:p="http://schemas.openxmlformats.org/presentationml/2006/main">
  <p:tag name="KSO_WM_BEAUTIFY_FLAG" val="#wm#"/>
  <p:tag name="KSO_WM_TAG_VERSION" val="1.0"/>
  <p:tag name="KSO_WM_TEMPLATE_CATEGORY" val="custom"/>
  <p:tag name="KSO_WM_TEMPLATE_INDEX" val="20205081"/>
  <p:tag name="KSO_WM_UNIT_COMPATIBLE" val="0"/>
  <p:tag name="KSO_WM_UNIT_DIAGRAM_ISNUMVISUAL" val="0"/>
  <p:tag name="KSO_WM_UNIT_DIAGRAM_ISREFERUNIT" val="0"/>
  <p:tag name="KSO_WM_UNIT_HIGHLIGHT" val="0"/>
  <p:tag name="KSO_WM_UNIT_ID" val="_0**"/>
  <p:tag name="KSO_WM_UNIT_LAYERLEVEL" val="1"/>
</p:tagLst>
</file>

<file path=ppt/tags/tag5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6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2.xml><?xml version="1.0" encoding="utf-8"?>
<p:tagLst xmlns:p="http://schemas.openxmlformats.org/presentationml/2006/main">
  <p:tag name="KSO_WM_BEAUTIFY_FLAG" val="#wm#"/>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63.xml><?xml version="1.0" encoding="utf-8"?>
<p:tagLst xmlns:p="http://schemas.openxmlformats.org/presentationml/2006/main">
  <p:tag name="KSO_WM_BEAUTIFY_FLAG" val=""/>
</p:tagLst>
</file>

<file path=ppt/tags/tag64.xml><?xml version="1.0" encoding="utf-8"?>
<p:tagLst xmlns:p="http://schemas.openxmlformats.org/presentationml/2006/main">
  <p:tag name="KSO_WM_BEAUTIFY_FLAG" val=""/>
</p:tagLst>
</file>

<file path=ppt/tags/tag65.xml><?xml version="1.0" encoding="utf-8"?>
<p:tagLst xmlns:p="http://schemas.openxmlformats.org/presentationml/2006/main">
  <p:tag name="KSO_WM_BEAUTIFY_FLAG" val=""/>
</p:tagLst>
</file>

<file path=ppt/tags/tag66.xml><?xml version="1.0" encoding="utf-8"?>
<p:tagLst xmlns:p="http://schemas.openxmlformats.org/presentationml/2006/main">
  <p:tag name="KSO_WM_BEAUTIFY_FLAG" val=""/>
</p:tagLst>
</file>

<file path=ppt/tags/tag67.xml><?xml version="1.0" encoding="utf-8"?>
<p:tagLst xmlns:p="http://schemas.openxmlformats.org/presentationml/2006/main">
  <p:tag name="KSO_WM_BEAUTIFY_FLAG" val=""/>
</p:tagLst>
</file>

<file path=ppt/tags/tag68.xml><?xml version="1.0" encoding="utf-8"?>
<p:tagLst xmlns:p="http://schemas.openxmlformats.org/presentationml/2006/main">
  <p:tag name="KSO_WM_BEAUTIFY_FLAG" val=""/>
</p:tagLst>
</file>

<file path=ppt/tags/tag69.xml><?xml version="1.0" encoding="utf-8"?>
<p:tagLst xmlns:p="http://schemas.openxmlformats.org/presentationml/2006/main">
  <p:tag name="KSO_WM_BEAUTIFY_FLAG" val="#wm#"/>
  <p:tag name="KSO_WM_TEMPLATE_CATEGORY" val="custom"/>
  <p:tag name="KSO_WM_TEMPLATE_INDEX" val="20205081"/>
</p:tagLst>
</file>

<file path=ppt/tags/tag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70.xml><?xml version="1.0" encoding="utf-8"?>
<p:tagLst xmlns:p="http://schemas.openxmlformats.org/presentationml/2006/main">
  <p:tag name="KSO_WM_BEAUTIFY_FLAG" val=""/>
</p:tagLst>
</file>

<file path=ppt/tags/tag71.xml><?xml version="1.0" encoding="utf-8"?>
<p:tagLst xmlns:p="http://schemas.openxmlformats.org/presentationml/2006/main">
  <p:tag name="KSO_WM_BEAUTIFY_FLAG" val=""/>
</p:tagLst>
</file>

<file path=ppt/tags/tag72.xml><?xml version="1.0" encoding="utf-8"?>
<p:tagLst xmlns:p="http://schemas.openxmlformats.org/presentationml/2006/main">
  <p:tag name="KSO_WM_BEAUTIFY_FLAG" val=""/>
</p:tagLst>
</file>

<file path=ppt/tags/tag73.xml><?xml version="1.0" encoding="utf-8"?>
<p:tagLst xmlns:p="http://schemas.openxmlformats.org/presentationml/2006/main">
  <p:tag name="KSO_WM_BEAUTIFY_FLAG" val=""/>
</p:tagLst>
</file>

<file path=ppt/tags/tag74.xml><?xml version="1.0" encoding="utf-8"?>
<p:tagLst xmlns:p="http://schemas.openxmlformats.org/presentationml/2006/main">
  <p:tag name="KSO_WM_BEAUTIFY_FLAG" val=""/>
</p:tagLst>
</file>

<file path=ppt/tags/tag75.xml><?xml version="1.0" encoding="utf-8"?>
<p:tagLst xmlns:p="http://schemas.openxmlformats.org/presentationml/2006/main">
  <p:tag name="KSO_WM_BEAUTIFY_FLAG" val=""/>
</p:tagLst>
</file>

<file path=ppt/tags/tag76.xml><?xml version="1.0" encoding="utf-8"?>
<p:tagLst xmlns:p="http://schemas.openxmlformats.org/presentationml/2006/main">
  <p:tag name="KSO_WM_BEAUTIFY_FLAG" val="#wm#"/>
  <p:tag name="KSO_WM_TEMPLATE_CATEGORY" val="custom"/>
  <p:tag name="KSO_WM_TEMPLATE_INDEX" val="20205081"/>
</p:tagLst>
</file>

<file path=ppt/tags/tag77.xml><?xml version="1.0" encoding="utf-8"?>
<p:tagLst xmlns:p="http://schemas.openxmlformats.org/presentationml/2006/main">
  <p:tag name="KSO_WM_BEAUTIFY_FLAG" val=""/>
</p:tagLst>
</file>

<file path=ppt/tags/tag78.xml><?xml version="1.0" encoding="utf-8"?>
<p:tagLst xmlns:p="http://schemas.openxmlformats.org/presentationml/2006/main">
  <p:tag name="KSO_WM_BEAUTIFY_FLAG" val=""/>
</p:tagLst>
</file>

<file path=ppt/tags/tag79.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80.xml><?xml version="1.0" encoding="utf-8"?>
<p:tagLst xmlns:p="http://schemas.openxmlformats.org/presentationml/2006/main">
  <p:tag name="KSO_WM_BEAUTIFY_FLAG" val=""/>
</p:tagLst>
</file>

<file path=ppt/tags/tag81.xml><?xml version="1.0" encoding="utf-8"?>
<p:tagLst xmlns:p="http://schemas.openxmlformats.org/presentationml/2006/main">
  <p:tag name="KSO_WM_BEAUTIFY_FLAG" val=""/>
</p:tagLst>
</file>

<file path=ppt/tags/tag82.xml><?xml version="1.0" encoding="utf-8"?>
<p:tagLst xmlns:p="http://schemas.openxmlformats.org/presentationml/2006/main">
  <p:tag name="KSO_WM_BEAUTIFY_FLAG" val=""/>
</p:tagLst>
</file>

<file path=ppt/tags/tag83.xml><?xml version="1.0" encoding="utf-8"?>
<p:tagLst xmlns:p="http://schemas.openxmlformats.org/presentationml/2006/main">
  <p:tag name="KSO_WM_BEAUTIFY_FLAG" val="#wm#"/>
  <p:tag name="KSO_WM_TEMPLATE_CATEGORY" val="custom"/>
  <p:tag name="KSO_WM_TEMPLATE_INDEX" val="20205081"/>
</p:tagLst>
</file>

<file path=ppt/tags/tag84.xml><?xml version="1.0" encoding="utf-8"?>
<p:tagLst xmlns:p="http://schemas.openxmlformats.org/presentationml/2006/main">
  <p:tag name="KSO_WM_BEAUTIFY_FLAG" val=""/>
</p:tagLst>
</file>

<file path=ppt/tags/tag85.xml><?xml version="1.0" encoding="utf-8"?>
<p:tagLst xmlns:p="http://schemas.openxmlformats.org/presentationml/2006/main">
  <p:tag name="KSO_WM_BEAUTIFY_FLAG" val=""/>
</p:tagLst>
</file>

<file path=ppt/tags/tag86.xml><?xml version="1.0" encoding="utf-8"?>
<p:tagLst xmlns:p="http://schemas.openxmlformats.org/presentationml/2006/main">
  <p:tag name="KSO_WM_BEAUTIFY_FLAG" val=""/>
</p:tagLst>
</file>

<file path=ppt/tags/tag87.xml><?xml version="1.0" encoding="utf-8"?>
<p:tagLst xmlns:p="http://schemas.openxmlformats.org/presentationml/2006/main">
  <p:tag name="KSO_WM_BEAUTIFY_FLAG" val=""/>
</p:tagLst>
</file>

<file path=ppt/tags/tag88.xml><?xml version="1.0" encoding="utf-8"?>
<p:tagLst xmlns:p="http://schemas.openxmlformats.org/presentationml/2006/main">
  <p:tag name="KSO_WM_BEAUTIFY_FLAG" val=""/>
</p:tagLst>
</file>

<file path=ppt/tags/tag89.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90.xml><?xml version="1.0" encoding="utf-8"?>
<p:tagLst xmlns:p="http://schemas.openxmlformats.org/presentationml/2006/main">
  <p:tag name="KSO_WM_BEAUTIFY_FLAG" val="#wm#"/>
  <p:tag name="KSO_WM_TEMPLATE_CATEGORY" val="custom"/>
  <p:tag name="KSO_WM_TEMPLATE_INDEX" val="20205081"/>
</p:tagLst>
</file>

<file path=ppt/tags/tag91.xml><?xml version="1.0" encoding="utf-8"?>
<p:tagLst xmlns:p="http://schemas.openxmlformats.org/presentationml/2006/main">
  <p:tag name="KSO_WM_BEAUTIFY_FLAG" val=""/>
</p:tagLst>
</file>

<file path=ppt/tags/tag92.xml><?xml version="1.0" encoding="utf-8"?>
<p:tagLst xmlns:p="http://schemas.openxmlformats.org/presentationml/2006/main">
  <p:tag name="KSO_WM_BEAUTIFY_FLAG" val=""/>
</p:tagLst>
</file>

<file path=ppt/tags/tag93.xml><?xml version="1.0" encoding="utf-8"?>
<p:tagLst xmlns:p="http://schemas.openxmlformats.org/presentationml/2006/main">
  <p:tag name="KSO_WM_BEAUTIFY_FLAG" val=""/>
</p:tagLst>
</file>

<file path=ppt/tags/tag94.xml><?xml version="1.0" encoding="utf-8"?>
<p:tagLst xmlns:p="http://schemas.openxmlformats.org/presentationml/2006/main">
  <p:tag name="KSO_WM_BEAUTIFY_FLAG" val=""/>
</p:tagLst>
</file>

<file path=ppt/tags/tag95.xml><?xml version="1.0" encoding="utf-8"?>
<p:tagLst xmlns:p="http://schemas.openxmlformats.org/presentationml/2006/main">
  <p:tag name="KSO_WM_BEAUTIFY_FLAG" val="#wm#"/>
  <p:tag name="KSO_WM_TEMPLATE_CATEGORY" val="custom"/>
  <p:tag name="KSO_WM_TEMPLATE_INDEX" val="20205081"/>
</p:tagLst>
</file>

<file path=ppt/tags/tag96.xml><?xml version="1.0" encoding="utf-8"?>
<p:tagLst xmlns:p="http://schemas.openxmlformats.org/presentationml/2006/main">
  <p:tag name="KSO_WM_BEAUTIFY_FLAG" val=""/>
</p:tagLst>
</file>

<file path=ppt/tags/tag97.xml><?xml version="1.0" encoding="utf-8"?>
<p:tagLst xmlns:p="http://schemas.openxmlformats.org/presentationml/2006/main">
  <p:tag name="KSO_WM_BEAUTIFY_FLAG" val=""/>
</p:tagLst>
</file>

<file path=ppt/tags/tag98.xml><?xml version="1.0" encoding="utf-8"?>
<p:tagLst xmlns:p="http://schemas.openxmlformats.org/presentationml/2006/main">
  <p:tag name="KSO_WM_BEAUTIFY_FLAG" val=""/>
</p:tagLst>
</file>

<file path=ppt/tags/tag99.xml><?xml version="1.0" encoding="utf-8"?>
<p:tagLst xmlns:p="http://schemas.openxmlformats.org/presentationml/2006/main">
  <p:tag name="KSO_WM_BEAUTIFY_FLAG" val="#wm#"/>
  <p:tag name="KSO_WM_TEMPLATE_CATEGORY" val="custom"/>
  <p:tag name="KSO_WM_TEMPLATE_INDEX" val="20205081"/>
</p:tagLst>
</file>

<file path=ppt/theme/theme1.xml><?xml version="1.0" encoding="utf-8"?>
<a:theme xmlns:a="http://schemas.openxmlformats.org/drawingml/2006/main" name="Office 主题​​">
  <a:themeElements>
    <a:clrScheme name="新版空白演示配色">
      <a:dk1>
        <a:sysClr val="windowText" lastClr="000000"/>
      </a:dk1>
      <a:lt1>
        <a:sysClr val="window" lastClr="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6373</Words>
  <Application>WPS 演示</Application>
  <PresentationFormat/>
  <Paragraphs>521</Paragraphs>
  <Slides>25</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25</vt:i4>
      </vt:variant>
    </vt:vector>
  </HeadingPairs>
  <TitlesOfParts>
    <vt:vector size="36" baseType="lpstr">
      <vt:lpstr>Arial</vt:lpstr>
      <vt:lpstr>宋体</vt:lpstr>
      <vt:lpstr>Wingdings</vt:lpstr>
      <vt:lpstr>Wingdings</vt:lpstr>
      <vt:lpstr>楷体</vt:lpstr>
      <vt:lpstr>黑体</vt:lpstr>
      <vt:lpstr>Times New Roman</vt:lpstr>
      <vt:lpstr>微软雅黑</vt:lpstr>
      <vt:lpstr>Arial Unicode MS</vt:lpstr>
      <vt:lpstr>Calibri</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学科网</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rbm.xkw.com</dc:creator>
  <cp:lastModifiedBy>May_leexx.</cp:lastModifiedBy>
  <cp:revision>2</cp:revision>
  <cp:lastPrinted>2024-06-12T09:30:00Z</cp:lastPrinted>
  <dcterms:created xsi:type="dcterms:W3CDTF">2024-06-12T09:30:00Z</dcterms:created>
  <dcterms:modified xsi:type="dcterms:W3CDTF">2025-04-21T03:48:30Z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y fmtid="{D5CDD505-2E9C-101B-9397-08002B2CF9AE}" pid="6" name="ICV">
    <vt:lpwstr>C2946FED02074E4986B128E3624FBAD0_12</vt:lpwstr>
  </property>
  <property fmtid="{D5CDD505-2E9C-101B-9397-08002B2CF9AE}" pid="7" name="KSOProductBuildVer">
    <vt:lpwstr>2052-12.1.0.20784</vt:lpwstr>
  </property>
</Properties>
</file>