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8" r:id="rId3"/>
  </p:sldMasterIdLst>
  <p:notesMasterIdLst>
    <p:notesMasterId r:id="rId5"/>
  </p:notesMasterIdLst>
  <p:sldIdLst>
    <p:sldId id="349" r:id="rId4"/>
    <p:sldId id="463" r:id="rId6"/>
    <p:sldId id="465" r:id="rId7"/>
    <p:sldId id="300" r:id="rId8"/>
    <p:sldId id="330" r:id="rId9"/>
    <p:sldId id="302" r:id="rId10"/>
    <p:sldId id="365" r:id="rId11"/>
    <p:sldId id="316" r:id="rId12"/>
    <p:sldId id="369" r:id="rId13"/>
    <p:sldId id="370" r:id="rId14"/>
    <p:sldId id="381" r:id="rId15"/>
    <p:sldId id="384" r:id="rId16"/>
    <p:sldId id="373" r:id="rId17"/>
    <p:sldId id="366" r:id="rId18"/>
    <p:sldId id="367" r:id="rId19"/>
    <p:sldId id="396" r:id="rId20"/>
    <p:sldId id="397" r:id="rId21"/>
    <p:sldId id="398" r:id="rId22"/>
    <p:sldId id="399" r:id="rId23"/>
    <p:sldId id="387" r:id="rId24"/>
    <p:sldId id="388" r:id="rId25"/>
    <p:sldId id="346" r:id="rId26"/>
    <p:sldId id="347" r:id="rId27"/>
    <p:sldId id="348" r:id="rId28"/>
  </p:sldIdLst>
  <p:sldSz cx="9144000" cy="5144135"/>
  <p:notesSz cx="6858000" cy="9144000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7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  <p:cmAuthor id="1" name="幸全" initials="幸全" lastIdx="0" clrIdx="0"/>
  <p:cmAuthor id="2" name="作者" initials="A" lastIdx="0" clrIdx="1"/>
  <p:cmAuthor id="0" name="Mia Vida Villanueva" initials="MVV" lastIdx="0" clrIdx="0"/>
  <p:cmAuthor id="7" name="1206988966@qq.com" initials="1" lastIdx="0" clrIdx="2"/>
  <p:cmAuthor id="8" name="姜伟光" initials="姜" lastIdx="0" clrIdx="0"/>
  <p:cmAuthor id="4" name="Administrator" initials="A" lastIdx="0" clrIdx="3"/>
  <p:cmAuthor id="5" name="宋洁然" initials="宋" lastIdx="0" clrIdx="1"/>
  <p:cmAuthor id="6" name="ming qiu" initials="m" lastIdx="0" clrIdx="1"/>
  <p:cmAuthor id="9" name="123" initials="1" lastIdx="0" clrIdx="0"/>
  <p:cmAuthor id="11" name="dell" initials="d" lastIdx="0" clrIdx="2"/>
  <p:cmAuthor id="12" name="One" initials="O" lastIdx="0" clrIdx="1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65" d="100"/>
          <a:sy n="65" d="100"/>
        </p:scale>
        <p:origin x="-1536" y="-114"/>
      </p:cViewPr>
      <p:guideLst>
        <p:guide orient="horz" pos="1620"/>
        <p:guide pos="287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3" Type="http://schemas.openxmlformats.org/officeDocument/2006/relationships/tags" Target="tags/tag285.xml"/><Relationship Id="rId32" Type="http://schemas.openxmlformats.org/officeDocument/2006/relationships/commentAuthors" Target="commentAuthors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29" Type="http://schemas.openxmlformats.org/officeDocument/2006/relationships/presProps" Target="presProps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6139" y="1143000"/>
            <a:ext cx="5485723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更多模板亮亮图文旗舰店：https://liangliangtuwen.tmall.com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更多模板亮亮图文旗舰店：https://liangliangtuwen.tmall.com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0" Type="http://schemas.openxmlformats.org/officeDocument/2006/relationships/tags" Target="../tags/tag19.xml"/><Relationship Id="rId2" Type="http://schemas.openxmlformats.org/officeDocument/2006/relationships/tags" Target="../tags/tag1.xml"/><Relationship Id="rId19" Type="http://schemas.openxmlformats.org/officeDocument/2006/relationships/tags" Target="../tags/tag18.xml"/><Relationship Id="rId18" Type="http://schemas.openxmlformats.org/officeDocument/2006/relationships/tags" Target="../tags/tag17.xml"/><Relationship Id="rId17" Type="http://schemas.openxmlformats.org/officeDocument/2006/relationships/tags" Target="../tags/tag16.xml"/><Relationship Id="rId16" Type="http://schemas.openxmlformats.org/officeDocument/2006/relationships/tags" Target="../tags/tag15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27.xml"/><Relationship Id="rId8" Type="http://schemas.openxmlformats.org/officeDocument/2006/relationships/tags" Target="../tags/tag26.xml"/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2" Type="http://schemas.openxmlformats.org/officeDocument/2006/relationships/tags" Target="../tags/tag30.xml"/><Relationship Id="rId11" Type="http://schemas.openxmlformats.org/officeDocument/2006/relationships/tags" Target="../tags/tag29.xml"/><Relationship Id="rId10" Type="http://schemas.openxmlformats.org/officeDocument/2006/relationships/tags" Target="../tags/tag28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8" Type="http://schemas.openxmlformats.org/officeDocument/2006/relationships/tags" Target="../tags/tag47.xml"/><Relationship Id="rId17" Type="http://schemas.openxmlformats.org/officeDocument/2006/relationships/tags" Target="../tags/tag46.xml"/><Relationship Id="rId16" Type="http://schemas.openxmlformats.org/officeDocument/2006/relationships/tags" Target="../tags/tag45.xml"/><Relationship Id="rId15" Type="http://schemas.openxmlformats.org/officeDocument/2006/relationships/tags" Target="../tags/tag44.xml"/><Relationship Id="rId14" Type="http://schemas.openxmlformats.org/officeDocument/2006/relationships/tags" Target="../tags/tag43.xml"/><Relationship Id="rId13" Type="http://schemas.openxmlformats.org/officeDocument/2006/relationships/tags" Target="../tags/tag42.xml"/><Relationship Id="rId12" Type="http://schemas.openxmlformats.org/officeDocument/2006/relationships/tags" Target="../tags/tag41.xml"/><Relationship Id="rId11" Type="http://schemas.openxmlformats.org/officeDocument/2006/relationships/tags" Target="../tags/tag40.xml"/><Relationship Id="rId10" Type="http://schemas.openxmlformats.org/officeDocument/2006/relationships/tags" Target="../tags/tag39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tags" Target="../tags/tag55.xml"/><Relationship Id="rId8" Type="http://schemas.openxmlformats.org/officeDocument/2006/relationships/tags" Target="../tags/tag54.xml"/><Relationship Id="rId7" Type="http://schemas.openxmlformats.org/officeDocument/2006/relationships/tags" Target="../tags/tag53.xml"/><Relationship Id="rId6" Type="http://schemas.openxmlformats.org/officeDocument/2006/relationships/tags" Target="../tags/tag52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3" Type="http://schemas.openxmlformats.org/officeDocument/2006/relationships/tags" Target="../tags/tag59.xml"/><Relationship Id="rId12" Type="http://schemas.openxmlformats.org/officeDocument/2006/relationships/tags" Target="../tags/tag58.xml"/><Relationship Id="rId11" Type="http://schemas.openxmlformats.org/officeDocument/2006/relationships/tags" Target="../tags/tag57.xml"/><Relationship Id="rId10" Type="http://schemas.openxmlformats.org/officeDocument/2006/relationships/tags" Target="../tags/tag56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67.xml"/><Relationship Id="rId8" Type="http://schemas.openxmlformats.org/officeDocument/2006/relationships/tags" Target="../tags/tag66.xml"/><Relationship Id="rId7" Type="http://schemas.openxmlformats.org/officeDocument/2006/relationships/tags" Target="../tags/tag65.xml"/><Relationship Id="rId6" Type="http://schemas.openxmlformats.org/officeDocument/2006/relationships/tags" Target="../tags/tag64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5" Type="http://schemas.openxmlformats.org/officeDocument/2006/relationships/tags" Target="../tags/tag73.xml"/><Relationship Id="rId14" Type="http://schemas.openxmlformats.org/officeDocument/2006/relationships/tags" Target="../tags/tag72.xml"/><Relationship Id="rId13" Type="http://schemas.openxmlformats.org/officeDocument/2006/relationships/tags" Target="../tags/tag71.xml"/><Relationship Id="rId12" Type="http://schemas.openxmlformats.org/officeDocument/2006/relationships/tags" Target="../tags/tag70.xml"/><Relationship Id="rId11" Type="http://schemas.openxmlformats.org/officeDocument/2006/relationships/tags" Target="../tags/tag69.xml"/><Relationship Id="rId10" Type="http://schemas.openxmlformats.org/officeDocument/2006/relationships/tags" Target="../tags/tag68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81.xml"/><Relationship Id="rId8" Type="http://schemas.openxmlformats.org/officeDocument/2006/relationships/tags" Target="../tags/tag80.xml"/><Relationship Id="rId7" Type="http://schemas.openxmlformats.org/officeDocument/2006/relationships/tags" Target="../tags/tag79.xml"/><Relationship Id="rId6" Type="http://schemas.openxmlformats.org/officeDocument/2006/relationships/tags" Target="../tags/tag78.xml"/><Relationship Id="rId5" Type="http://schemas.openxmlformats.org/officeDocument/2006/relationships/tags" Target="../tags/tag77.xml"/><Relationship Id="rId4" Type="http://schemas.openxmlformats.org/officeDocument/2006/relationships/tags" Target="../tags/tag76.xml"/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6" Type="http://schemas.openxmlformats.org/officeDocument/2006/relationships/tags" Target="../tags/tag88.xml"/><Relationship Id="rId15" Type="http://schemas.openxmlformats.org/officeDocument/2006/relationships/tags" Target="../tags/tag87.xml"/><Relationship Id="rId14" Type="http://schemas.openxmlformats.org/officeDocument/2006/relationships/tags" Target="../tags/tag86.xml"/><Relationship Id="rId13" Type="http://schemas.openxmlformats.org/officeDocument/2006/relationships/tags" Target="../tags/tag85.xml"/><Relationship Id="rId12" Type="http://schemas.openxmlformats.org/officeDocument/2006/relationships/tags" Target="../tags/tag84.xml"/><Relationship Id="rId11" Type="http://schemas.openxmlformats.org/officeDocument/2006/relationships/tags" Target="../tags/tag83.xml"/><Relationship Id="rId10" Type="http://schemas.openxmlformats.org/officeDocument/2006/relationships/tags" Target="../tags/tag82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4" Type="http://schemas.openxmlformats.org/officeDocument/2006/relationships/tags" Target="../tags/tag91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99.xml"/><Relationship Id="rId8" Type="http://schemas.openxmlformats.org/officeDocument/2006/relationships/tags" Target="../tags/tag98.xml"/><Relationship Id="rId7" Type="http://schemas.openxmlformats.org/officeDocument/2006/relationships/tags" Target="../tags/tag97.xml"/><Relationship Id="rId6" Type="http://schemas.openxmlformats.org/officeDocument/2006/relationships/tags" Target="../tags/tag96.xml"/><Relationship Id="rId5" Type="http://schemas.openxmlformats.org/officeDocument/2006/relationships/tags" Target="../tags/tag95.xml"/><Relationship Id="rId4" Type="http://schemas.openxmlformats.org/officeDocument/2006/relationships/tags" Target="../tags/tag94.xml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3" Type="http://schemas.openxmlformats.org/officeDocument/2006/relationships/tags" Target="../tags/tag103.xml"/><Relationship Id="rId12" Type="http://schemas.openxmlformats.org/officeDocument/2006/relationships/tags" Target="../tags/tag102.xml"/><Relationship Id="rId11" Type="http://schemas.openxmlformats.org/officeDocument/2006/relationships/tags" Target="../tags/tag101.xml"/><Relationship Id="rId10" Type="http://schemas.openxmlformats.org/officeDocument/2006/relationships/tags" Target="../tags/tag100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11.xml"/><Relationship Id="rId8" Type="http://schemas.openxmlformats.org/officeDocument/2006/relationships/tags" Target="../tags/tag110.xml"/><Relationship Id="rId7" Type="http://schemas.openxmlformats.org/officeDocument/2006/relationships/tags" Target="../tags/tag109.xml"/><Relationship Id="rId6" Type="http://schemas.openxmlformats.org/officeDocument/2006/relationships/tags" Target="../tags/tag108.xml"/><Relationship Id="rId5" Type="http://schemas.openxmlformats.org/officeDocument/2006/relationships/tags" Target="../tags/tag107.xml"/><Relationship Id="rId4" Type="http://schemas.openxmlformats.org/officeDocument/2006/relationships/tags" Target="../tags/tag106.xml"/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3" Type="http://schemas.openxmlformats.org/officeDocument/2006/relationships/tags" Target="../tags/tag115.xml"/><Relationship Id="rId12" Type="http://schemas.openxmlformats.org/officeDocument/2006/relationships/tags" Target="../tags/tag114.xml"/><Relationship Id="rId11" Type="http://schemas.openxmlformats.org/officeDocument/2006/relationships/tags" Target="../tags/tag113.xml"/><Relationship Id="rId10" Type="http://schemas.openxmlformats.org/officeDocument/2006/relationships/tags" Target="../tags/tag112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9" Type="http://schemas.openxmlformats.org/officeDocument/2006/relationships/tags" Target="../tags/tag123.xml"/><Relationship Id="rId8" Type="http://schemas.openxmlformats.org/officeDocument/2006/relationships/tags" Target="../tags/tag122.xml"/><Relationship Id="rId7" Type="http://schemas.openxmlformats.org/officeDocument/2006/relationships/tags" Target="../tags/tag121.xml"/><Relationship Id="rId6" Type="http://schemas.openxmlformats.org/officeDocument/2006/relationships/tags" Target="../tags/tag120.xml"/><Relationship Id="rId5" Type="http://schemas.openxmlformats.org/officeDocument/2006/relationships/tags" Target="../tags/tag119.xml"/><Relationship Id="rId4" Type="http://schemas.openxmlformats.org/officeDocument/2006/relationships/tags" Target="../tags/tag118.xml"/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2" Type="http://schemas.openxmlformats.org/officeDocument/2006/relationships/tags" Target="../tags/tag126.xml"/><Relationship Id="rId11" Type="http://schemas.openxmlformats.org/officeDocument/2006/relationships/tags" Target="../tags/tag125.xml"/><Relationship Id="rId10" Type="http://schemas.openxmlformats.org/officeDocument/2006/relationships/tags" Target="../tags/tag124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9" Type="http://schemas.openxmlformats.org/officeDocument/2006/relationships/tags" Target="../tags/tag134.xml"/><Relationship Id="rId8" Type="http://schemas.openxmlformats.org/officeDocument/2006/relationships/tags" Target="../tags/tag133.xml"/><Relationship Id="rId7" Type="http://schemas.openxmlformats.org/officeDocument/2006/relationships/tags" Target="../tags/tag132.xml"/><Relationship Id="rId6" Type="http://schemas.openxmlformats.org/officeDocument/2006/relationships/tags" Target="../tags/tag131.xml"/><Relationship Id="rId5" Type="http://schemas.openxmlformats.org/officeDocument/2006/relationships/tags" Target="../tags/tag130.xml"/><Relationship Id="rId4" Type="http://schemas.openxmlformats.org/officeDocument/2006/relationships/tags" Target="../tags/tag129.xml"/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9" Type="http://schemas.openxmlformats.org/officeDocument/2006/relationships/tags" Target="../tags/tag144.xml"/><Relationship Id="rId18" Type="http://schemas.openxmlformats.org/officeDocument/2006/relationships/tags" Target="../tags/tag143.xml"/><Relationship Id="rId17" Type="http://schemas.openxmlformats.org/officeDocument/2006/relationships/tags" Target="../tags/tag142.xml"/><Relationship Id="rId16" Type="http://schemas.openxmlformats.org/officeDocument/2006/relationships/tags" Target="../tags/tag141.xml"/><Relationship Id="rId15" Type="http://schemas.openxmlformats.org/officeDocument/2006/relationships/tags" Target="../tags/tag140.xml"/><Relationship Id="rId14" Type="http://schemas.openxmlformats.org/officeDocument/2006/relationships/tags" Target="../tags/tag139.xml"/><Relationship Id="rId13" Type="http://schemas.openxmlformats.org/officeDocument/2006/relationships/tags" Target="../tags/tag138.xml"/><Relationship Id="rId12" Type="http://schemas.openxmlformats.org/officeDocument/2006/relationships/tags" Target="../tags/tag137.xml"/><Relationship Id="rId11" Type="http://schemas.openxmlformats.org/officeDocument/2006/relationships/tags" Target="../tags/tag136.xml"/><Relationship Id="rId10" Type="http://schemas.openxmlformats.org/officeDocument/2006/relationships/tags" Target="../tags/tag135.xml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9" Type="http://schemas.openxmlformats.org/officeDocument/2006/relationships/tags" Target="../tags/tag152.xml"/><Relationship Id="rId8" Type="http://schemas.openxmlformats.org/officeDocument/2006/relationships/tags" Target="../tags/tag151.xml"/><Relationship Id="rId7" Type="http://schemas.openxmlformats.org/officeDocument/2006/relationships/tags" Target="../tags/tag150.xml"/><Relationship Id="rId6" Type="http://schemas.openxmlformats.org/officeDocument/2006/relationships/tags" Target="../tags/tag149.xml"/><Relationship Id="rId5" Type="http://schemas.openxmlformats.org/officeDocument/2006/relationships/tags" Target="../tags/tag148.xml"/><Relationship Id="rId4" Type="http://schemas.openxmlformats.org/officeDocument/2006/relationships/tags" Target="../tags/tag147.xml"/><Relationship Id="rId3" Type="http://schemas.openxmlformats.org/officeDocument/2006/relationships/tags" Target="../tags/tag146.xml"/><Relationship Id="rId2" Type="http://schemas.openxmlformats.org/officeDocument/2006/relationships/tags" Target="../tags/tag145.xml"/><Relationship Id="rId10" Type="http://schemas.openxmlformats.org/officeDocument/2006/relationships/tags" Target="../tags/tag153.xml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9" Type="http://schemas.openxmlformats.org/officeDocument/2006/relationships/tags" Target="../tags/tag161.xml"/><Relationship Id="rId8" Type="http://schemas.openxmlformats.org/officeDocument/2006/relationships/tags" Target="../tags/tag160.xml"/><Relationship Id="rId7" Type="http://schemas.openxmlformats.org/officeDocument/2006/relationships/tags" Target="../tags/tag159.xml"/><Relationship Id="rId6" Type="http://schemas.openxmlformats.org/officeDocument/2006/relationships/tags" Target="../tags/tag158.xml"/><Relationship Id="rId5" Type="http://schemas.openxmlformats.org/officeDocument/2006/relationships/tags" Target="../tags/tag157.xml"/><Relationship Id="rId4" Type="http://schemas.openxmlformats.org/officeDocument/2006/relationships/tags" Target="../tags/tag156.xml"/><Relationship Id="rId3" Type="http://schemas.openxmlformats.org/officeDocument/2006/relationships/tags" Target="../tags/tag155.xml"/><Relationship Id="rId2" Type="http://schemas.openxmlformats.org/officeDocument/2006/relationships/tags" Target="../tags/tag154.xml"/><Relationship Id="rId12" Type="http://schemas.openxmlformats.org/officeDocument/2006/relationships/tags" Target="../tags/tag164.xml"/><Relationship Id="rId11" Type="http://schemas.openxmlformats.org/officeDocument/2006/relationships/tags" Target="../tags/tag163.xml"/><Relationship Id="rId10" Type="http://schemas.openxmlformats.org/officeDocument/2006/relationships/tags" Target="../tags/tag162.xml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9" Type="http://schemas.openxmlformats.org/officeDocument/2006/relationships/tags" Target="../tags/tag172.xml"/><Relationship Id="rId8" Type="http://schemas.openxmlformats.org/officeDocument/2006/relationships/tags" Target="../tags/tag171.xml"/><Relationship Id="rId7" Type="http://schemas.openxmlformats.org/officeDocument/2006/relationships/tags" Target="../tags/tag170.xml"/><Relationship Id="rId6" Type="http://schemas.openxmlformats.org/officeDocument/2006/relationships/tags" Target="../tags/tag169.xml"/><Relationship Id="rId5" Type="http://schemas.openxmlformats.org/officeDocument/2006/relationships/tags" Target="../tags/tag168.xml"/><Relationship Id="rId4" Type="http://schemas.openxmlformats.org/officeDocument/2006/relationships/tags" Target="../tags/tag167.xml"/><Relationship Id="rId3" Type="http://schemas.openxmlformats.org/officeDocument/2006/relationships/tags" Target="../tags/tag166.xml"/><Relationship Id="rId2" Type="http://schemas.openxmlformats.org/officeDocument/2006/relationships/tags" Target="../tags/tag165.xml"/><Relationship Id="rId13" Type="http://schemas.openxmlformats.org/officeDocument/2006/relationships/tags" Target="../tags/tag176.xml"/><Relationship Id="rId12" Type="http://schemas.openxmlformats.org/officeDocument/2006/relationships/tags" Target="../tags/tag175.xml"/><Relationship Id="rId11" Type="http://schemas.openxmlformats.org/officeDocument/2006/relationships/tags" Target="../tags/tag174.xml"/><Relationship Id="rId10" Type="http://schemas.openxmlformats.org/officeDocument/2006/relationships/tags" Target="../tags/tag173.xml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9" Type="http://schemas.openxmlformats.org/officeDocument/2006/relationships/tags" Target="../tags/tag184.xml"/><Relationship Id="rId8" Type="http://schemas.openxmlformats.org/officeDocument/2006/relationships/tags" Target="../tags/tag183.xml"/><Relationship Id="rId7" Type="http://schemas.openxmlformats.org/officeDocument/2006/relationships/tags" Target="../tags/tag182.xml"/><Relationship Id="rId6" Type="http://schemas.openxmlformats.org/officeDocument/2006/relationships/tags" Target="../tags/tag181.xml"/><Relationship Id="rId5" Type="http://schemas.openxmlformats.org/officeDocument/2006/relationships/tags" Target="../tags/tag180.xml"/><Relationship Id="rId4" Type="http://schemas.openxmlformats.org/officeDocument/2006/relationships/tags" Target="../tags/tag179.xml"/><Relationship Id="rId3" Type="http://schemas.openxmlformats.org/officeDocument/2006/relationships/tags" Target="../tags/tag178.xml"/><Relationship Id="rId2" Type="http://schemas.openxmlformats.org/officeDocument/2006/relationships/tags" Target="../tags/tag177.xml"/><Relationship Id="rId13" Type="http://schemas.openxmlformats.org/officeDocument/2006/relationships/tags" Target="../tags/tag188.xml"/><Relationship Id="rId12" Type="http://schemas.openxmlformats.org/officeDocument/2006/relationships/tags" Target="../tags/tag187.xml"/><Relationship Id="rId11" Type="http://schemas.openxmlformats.org/officeDocument/2006/relationships/tags" Target="../tags/tag186.xml"/><Relationship Id="rId10" Type="http://schemas.openxmlformats.org/officeDocument/2006/relationships/tags" Target="../tags/tag185.xml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9" Type="http://schemas.openxmlformats.org/officeDocument/2006/relationships/tags" Target="../tags/tag196.xml"/><Relationship Id="rId8" Type="http://schemas.openxmlformats.org/officeDocument/2006/relationships/tags" Target="../tags/tag195.xml"/><Relationship Id="rId7" Type="http://schemas.openxmlformats.org/officeDocument/2006/relationships/tags" Target="../tags/tag194.xml"/><Relationship Id="rId6" Type="http://schemas.openxmlformats.org/officeDocument/2006/relationships/tags" Target="../tags/tag193.xml"/><Relationship Id="rId5" Type="http://schemas.openxmlformats.org/officeDocument/2006/relationships/tags" Target="../tags/tag192.xml"/><Relationship Id="rId4" Type="http://schemas.openxmlformats.org/officeDocument/2006/relationships/tags" Target="../tags/tag191.xml"/><Relationship Id="rId3" Type="http://schemas.openxmlformats.org/officeDocument/2006/relationships/tags" Target="../tags/tag190.xml"/><Relationship Id="rId2" Type="http://schemas.openxmlformats.org/officeDocument/2006/relationships/tags" Target="../tags/tag189.xml"/><Relationship Id="rId13" Type="http://schemas.openxmlformats.org/officeDocument/2006/relationships/tags" Target="../tags/tag200.xml"/><Relationship Id="rId12" Type="http://schemas.openxmlformats.org/officeDocument/2006/relationships/tags" Target="../tags/tag199.xml"/><Relationship Id="rId11" Type="http://schemas.openxmlformats.org/officeDocument/2006/relationships/tags" Target="../tags/tag198.xml"/><Relationship Id="rId10" Type="http://schemas.openxmlformats.org/officeDocument/2006/relationships/tags" Target="../tags/tag197.xml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9" Type="http://schemas.openxmlformats.org/officeDocument/2006/relationships/tags" Target="../tags/tag208.xml"/><Relationship Id="rId8" Type="http://schemas.openxmlformats.org/officeDocument/2006/relationships/tags" Target="../tags/tag207.xml"/><Relationship Id="rId7" Type="http://schemas.openxmlformats.org/officeDocument/2006/relationships/tags" Target="../tags/tag206.xml"/><Relationship Id="rId6" Type="http://schemas.openxmlformats.org/officeDocument/2006/relationships/tags" Target="../tags/tag205.xml"/><Relationship Id="rId5" Type="http://schemas.openxmlformats.org/officeDocument/2006/relationships/tags" Target="../tags/tag204.xml"/><Relationship Id="rId4" Type="http://schemas.openxmlformats.org/officeDocument/2006/relationships/tags" Target="../tags/tag203.xml"/><Relationship Id="rId3" Type="http://schemas.openxmlformats.org/officeDocument/2006/relationships/tags" Target="../tags/tag202.xml"/><Relationship Id="rId2" Type="http://schemas.openxmlformats.org/officeDocument/2006/relationships/tags" Target="../tags/tag201.xml"/><Relationship Id="rId14" Type="http://schemas.openxmlformats.org/officeDocument/2006/relationships/tags" Target="../tags/tag213.xml"/><Relationship Id="rId13" Type="http://schemas.openxmlformats.org/officeDocument/2006/relationships/tags" Target="../tags/tag212.xml"/><Relationship Id="rId12" Type="http://schemas.openxmlformats.org/officeDocument/2006/relationships/tags" Target="../tags/tag211.xml"/><Relationship Id="rId11" Type="http://schemas.openxmlformats.org/officeDocument/2006/relationships/tags" Target="../tags/tag210.xml"/><Relationship Id="rId10" Type="http://schemas.openxmlformats.org/officeDocument/2006/relationships/tags" Target="../tags/tag209.xml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9" Type="http://schemas.openxmlformats.org/officeDocument/2006/relationships/tags" Target="../tags/tag221.xml"/><Relationship Id="rId8" Type="http://schemas.openxmlformats.org/officeDocument/2006/relationships/tags" Target="../tags/tag220.xml"/><Relationship Id="rId7" Type="http://schemas.openxmlformats.org/officeDocument/2006/relationships/tags" Target="../tags/tag219.xml"/><Relationship Id="rId6" Type="http://schemas.openxmlformats.org/officeDocument/2006/relationships/tags" Target="../tags/tag218.xml"/><Relationship Id="rId5" Type="http://schemas.openxmlformats.org/officeDocument/2006/relationships/tags" Target="../tags/tag217.xml"/><Relationship Id="rId4" Type="http://schemas.openxmlformats.org/officeDocument/2006/relationships/tags" Target="../tags/tag216.xml"/><Relationship Id="rId3" Type="http://schemas.openxmlformats.org/officeDocument/2006/relationships/tags" Target="../tags/tag215.xml"/><Relationship Id="rId2" Type="http://schemas.openxmlformats.org/officeDocument/2006/relationships/tags" Target="../tags/tag214.xml"/><Relationship Id="rId10" Type="http://schemas.openxmlformats.org/officeDocument/2006/relationships/tags" Target="../tags/tag222.xml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01251"/>
            <a:ext cx="5669280" cy="2925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8" name="Rectangle 7"/>
          <p:cNvSpPr/>
          <p:nvPr/>
        </p:nvSpPr>
        <p:spPr>
          <a:xfrm>
            <a:off x="268940" y="201251"/>
            <a:ext cx="182880" cy="29156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3157249"/>
            <a:ext cx="5458968" cy="786651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45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3944040"/>
            <a:ext cx="5458968" cy="466426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Clr>
                <a:schemeClr val="accent1"/>
              </a:buClr>
              <a:buSzTx/>
              <a:buFont typeface="Wingdings 2" panose="05020102010507070707" pitchFamily="18" charset="2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292945"/>
            <a:ext cx="5504688" cy="273892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65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4768096"/>
            <a:ext cx="4736592" cy="273892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825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4768096"/>
            <a:ext cx="685800" cy="273892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825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三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01251"/>
            <a:ext cx="718073" cy="1234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85920"/>
            <a:ext cx="7391401" cy="857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1661212"/>
            <a:ext cx="3566160" cy="144043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3169284"/>
            <a:ext cx="3566160" cy="144043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1661213"/>
            <a:ext cx="3566160" cy="293421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01251"/>
            <a:ext cx="718073" cy="1234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85920"/>
            <a:ext cx="7391401" cy="857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1661212"/>
            <a:ext cx="3566160" cy="144043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3169284"/>
            <a:ext cx="3566160" cy="144043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1661212"/>
            <a:ext cx="3566160" cy="144043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3169284"/>
            <a:ext cx="3566160" cy="144043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01251"/>
            <a:ext cx="718073" cy="1234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01251"/>
            <a:ext cx="718073" cy="4252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01251"/>
            <a:ext cx="718073" cy="4252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746442"/>
            <a:ext cx="3566160" cy="776704"/>
          </a:xfrm>
        </p:spPr>
        <p:txBody>
          <a:bodyPr anchor="b"/>
          <a:lstStyle>
            <a:lvl1pPr algn="l">
              <a:defRPr sz="2100" b="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743080"/>
            <a:ext cx="3566160" cy="3852346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543320"/>
            <a:ext cx="3566160" cy="2743681"/>
          </a:xfrm>
        </p:spPr>
        <p:txBody>
          <a:bodyPr>
            <a:normAutofit/>
          </a:bodyPr>
          <a:lstStyle>
            <a:lvl1pPr marL="0" indent="0"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8035" indent="0">
              <a:buNone/>
              <a:defRPr sz="675"/>
            </a:lvl7pPr>
            <a:lvl8pPr marL="2400935" indent="0">
              <a:buNone/>
              <a:defRPr sz="675"/>
            </a:lvl8pPr>
            <a:lvl9pPr marL="2743835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01251"/>
            <a:ext cx="4114800" cy="4252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746442"/>
            <a:ext cx="3566160" cy="776704"/>
          </a:xfrm>
        </p:spPr>
        <p:txBody>
          <a:bodyPr anchor="b"/>
          <a:lstStyle>
            <a:lvl1pPr algn="l">
              <a:defRPr sz="2100" b="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543320"/>
            <a:ext cx="3566160" cy="2743681"/>
          </a:xfrm>
        </p:spPr>
        <p:txBody>
          <a:bodyPr>
            <a:normAutofit/>
          </a:bodyPr>
          <a:lstStyle>
            <a:lvl1pPr marL="0" indent="0"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8035" indent="0">
              <a:buNone/>
              <a:defRPr sz="675"/>
            </a:lvl7pPr>
            <a:lvl8pPr marL="2400935" indent="0">
              <a:buNone/>
              <a:defRPr sz="675"/>
            </a:lvl8pPr>
            <a:lvl9pPr marL="2743835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4593814"/>
            <a:ext cx="1752600" cy="273892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4768096"/>
            <a:ext cx="3863788" cy="27389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4760258" y="743080"/>
            <a:ext cx="4096512" cy="420959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(位于标题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01251"/>
            <a:ext cx="1639457" cy="27299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3200960"/>
            <a:ext cx="6477000" cy="425128"/>
          </a:xfrm>
        </p:spPr>
        <p:txBody>
          <a:bodyPr anchor="b"/>
          <a:lstStyle>
            <a:lvl1pPr algn="l">
              <a:defRPr sz="2100" b="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69874" y="201251"/>
            <a:ext cx="6858000" cy="2729961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8035" indent="0">
              <a:buNone/>
              <a:defRPr sz="1500"/>
            </a:lvl7pPr>
            <a:lvl8pPr marL="2400935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zh-CN" alt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3631341"/>
            <a:ext cx="6475412" cy="978374"/>
          </a:xfrm>
        </p:spPr>
        <p:txBody>
          <a:bodyPr>
            <a:normAutofit/>
          </a:bodyPr>
          <a:lstStyle>
            <a:lvl1pPr marL="0" indent="0">
              <a:spcBef>
                <a:spcPct val="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8035" indent="0">
              <a:buNone/>
              <a:defRPr sz="675"/>
            </a:lvl7pPr>
            <a:lvl8pPr marL="2400935" indent="0">
              <a:buNone/>
              <a:defRPr sz="675"/>
            </a:lvl8pPr>
            <a:lvl9pPr marL="2743835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张图片(带标题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01251"/>
            <a:ext cx="720761" cy="27299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3200960"/>
            <a:ext cx="6477000" cy="425128"/>
          </a:xfrm>
        </p:spPr>
        <p:txBody>
          <a:bodyPr anchor="b"/>
          <a:lstStyle>
            <a:lvl1pPr algn="l">
              <a:defRPr sz="2100" b="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69874" y="201251"/>
            <a:ext cx="3006726" cy="2729961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8035" indent="0">
              <a:buNone/>
              <a:defRPr sz="1500"/>
            </a:lvl7pPr>
            <a:lvl8pPr marL="2400935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zh-CN" alt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3631341"/>
            <a:ext cx="6475412" cy="978374"/>
          </a:xfrm>
        </p:spPr>
        <p:txBody>
          <a:bodyPr>
            <a:normAutofit/>
          </a:bodyPr>
          <a:lstStyle>
            <a:lvl1pPr marL="0" indent="0">
              <a:spcBef>
                <a:spcPct val="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8035" indent="0">
              <a:buNone/>
              <a:defRPr sz="675"/>
            </a:lvl7pPr>
            <a:lvl8pPr marL="2400935" indent="0">
              <a:buNone/>
              <a:defRPr sz="675"/>
            </a:lvl8pPr>
            <a:lvl9pPr marL="2743835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352800" y="201251"/>
            <a:ext cx="4701988" cy="1331982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8035" indent="0">
              <a:buNone/>
              <a:defRPr sz="1500"/>
            </a:lvl7pPr>
            <a:lvl8pPr marL="2400935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zh-CN" altLang="en-US" smtClean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352800" y="1599231"/>
            <a:ext cx="2304288" cy="1331982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8035" indent="0">
              <a:buNone/>
              <a:defRPr sz="1500"/>
            </a:lvl7pPr>
            <a:lvl8pPr marL="2400935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zh-CN" altLang="en-US" smtClean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750500" y="1599231"/>
            <a:ext cx="2304288" cy="1331982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8035" indent="0">
              <a:buNone/>
              <a:defRPr sz="1500"/>
            </a:lvl7pPr>
            <a:lvl8pPr marL="2400935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01251"/>
            <a:ext cx="1645920" cy="1234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01251"/>
            <a:ext cx="718073" cy="4252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776704"/>
            <a:ext cx="1322295" cy="3818722"/>
          </a:xfrm>
        </p:spPr>
        <p:txBody>
          <a:bodyPr vert="eaVert" anchor="t" anchorCtr="0"/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76704"/>
            <a:ext cx="6019800" cy="38330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01251"/>
            <a:ext cx="1645920" cy="1234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4768096"/>
            <a:ext cx="1752600" cy="273892"/>
          </a:xfrm>
        </p:spPr>
        <p:txBody>
          <a:bodyPr/>
          <a:lstStyle/>
          <a:p>
            <a:fld id="{B1A24CD3-204F-4468-8EE4-28A6668D00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>
            <p:custDataLst>
              <p:tags r:id="rId2"/>
            </p:custDataLst>
          </p:nvPr>
        </p:nvGrpSpPr>
        <p:grpSpPr>
          <a:xfrm>
            <a:off x="-239" y="-715"/>
            <a:ext cx="9144000" cy="5144850"/>
            <a:chOff x="-318" y="-953"/>
            <a:chExt cx="12192000" cy="6858953"/>
          </a:xfrm>
        </p:grpSpPr>
        <p:grpSp>
          <p:nvGrpSpPr>
            <p:cNvPr id="4" name="组合 3"/>
            <p:cNvGrpSpPr/>
            <p:nvPr userDrawn="1"/>
          </p:nvGrpSpPr>
          <p:grpSpPr>
            <a:xfrm>
              <a:off x="-318" y="635"/>
              <a:ext cx="12192000" cy="6857365"/>
              <a:chOff x="-318" y="635"/>
              <a:chExt cx="12192000" cy="6857365"/>
            </a:xfrm>
          </p:grpSpPr>
          <p:grpSp>
            <p:nvGrpSpPr>
              <p:cNvPr id="11" name="组合 10"/>
              <p:cNvGrpSpPr/>
              <p:nvPr userDrawn="1">
                <p:custDataLst>
                  <p:tags r:id="rId3"/>
                </p:custDataLst>
              </p:nvPr>
            </p:nvGrpSpPr>
            <p:grpSpPr>
              <a:xfrm>
                <a:off x="-318" y="635"/>
                <a:ext cx="12192000" cy="6857365"/>
                <a:chOff x="0" y="0"/>
                <a:chExt cx="19200" cy="10799"/>
              </a:xfrm>
            </p:grpSpPr>
            <p:sp>
              <p:nvSpPr>
                <p:cNvPr id="12" name="矩形 11"/>
                <p:cNvSpPr/>
                <p:nvPr userDrawn="1">
                  <p:custDataLst>
                    <p:tags r:id="rId4"/>
                  </p:custDataLst>
                </p:nvPr>
              </p:nvSpPr>
              <p:spPr>
                <a:xfrm>
                  <a:off x="0" y="0"/>
                  <a:ext cx="19200" cy="43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67500" tIns="35100" rIns="67500" bIns="35100" rtlCol="0" anchor="ctr">
                  <a:normAutofit/>
                </a:bodyPr>
                <a:lstStyle/>
                <a:p>
                  <a:pPr algn="ctr">
                    <a:lnSpc>
                      <a:spcPct val="130000"/>
                    </a:lnSpc>
                  </a:pPr>
                  <a:endParaRPr lang="zh-CN" altLang="en-US" sz="1015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13" name="矩形 12"/>
                <p:cNvSpPr/>
                <p:nvPr userDrawn="1">
                  <p:custDataLst>
                    <p:tags r:id="rId5"/>
                  </p:custDataLst>
                </p:nvPr>
              </p:nvSpPr>
              <p:spPr>
                <a:xfrm>
                  <a:off x="0" y="9720"/>
                  <a:ext cx="19200" cy="107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67500" tIns="35100" rIns="67500" bIns="35100" rtlCol="0" anchor="ctr">
                  <a:normAutofit/>
                </a:bodyPr>
                <a:lstStyle/>
                <a:p>
                  <a:pPr algn="ctr">
                    <a:lnSpc>
                      <a:spcPct val="130000"/>
                    </a:lnSpc>
                  </a:pPr>
                  <a:endParaRPr lang="zh-CN" altLang="en-US" sz="1015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25" name="菱形 24"/>
                <p:cNvSpPr/>
                <p:nvPr userDrawn="1">
                  <p:custDataLst>
                    <p:tags r:id="rId6"/>
                  </p:custDataLst>
                </p:nvPr>
              </p:nvSpPr>
              <p:spPr>
                <a:xfrm flipH="1">
                  <a:off x="420" y="399"/>
                  <a:ext cx="474" cy="441"/>
                </a:xfrm>
                <a:prstGeom prst="diamond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67500" tIns="35100" rIns="67500" bIns="35100" rtlCol="0" anchor="ctr">
                  <a:normAutofit fontScale="25000" lnSpcReduction="20000"/>
                </a:bodyPr>
                <a:lstStyle/>
                <a:p>
                  <a:pPr algn="ctr">
                    <a:lnSpc>
                      <a:spcPct val="150000"/>
                    </a:lnSpc>
                  </a:pPr>
                  <a:endParaRPr lang="zh-CN" altLang="en-US" sz="1015">
                    <a:solidFill>
                      <a:schemeClr val="lt1"/>
                    </a:solidFill>
                  </a:endParaRPr>
                </a:p>
              </p:txBody>
            </p:sp>
            <p:grpSp>
              <p:nvGrpSpPr>
                <p:cNvPr id="19" name="组合 18"/>
                <p:cNvGrpSpPr/>
                <p:nvPr userDrawn="1">
                  <p:custDataLst>
                    <p:tags r:id="rId7"/>
                  </p:custDataLst>
                </p:nvPr>
              </p:nvGrpSpPr>
              <p:grpSpPr>
                <a:xfrm>
                  <a:off x="16448" y="9574"/>
                  <a:ext cx="2074" cy="675"/>
                  <a:chOff x="0" y="3633950"/>
                  <a:chExt cx="1405715" cy="457699"/>
                </a:xfrm>
              </p:grpSpPr>
              <p:sp>
                <p:nvSpPr>
                  <p:cNvPr id="20" name="菱形 19"/>
                  <p:cNvSpPr/>
                  <p:nvPr userDrawn="1">
                    <p:custDataLst>
                      <p:tags r:id="rId8"/>
                    </p:custDataLst>
                  </p:nvPr>
                </p:nvSpPr>
                <p:spPr>
                  <a:xfrm>
                    <a:off x="0" y="3633950"/>
                    <a:ext cx="457699" cy="457699"/>
                  </a:xfrm>
                  <a:prstGeom prst="diamond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67500" tIns="35100" rIns="67500" bIns="35100" rtlCol="0" anchor="ctr">
                    <a:normAutofit fontScale="42500" lnSpcReduction="20000"/>
                  </a:bodyPr>
                  <a:lstStyle/>
                  <a:p>
                    <a:pPr algn="ctr">
                      <a:lnSpc>
                        <a:spcPct val="150000"/>
                      </a:lnSpc>
                    </a:pPr>
                    <a:endParaRPr lang="zh-CN" altLang="en-US" sz="1015">
                      <a:solidFill>
                        <a:schemeClr val="lt1"/>
                      </a:solidFill>
                    </a:endParaRPr>
                  </a:p>
                </p:txBody>
              </p:sp>
              <p:sp>
                <p:nvSpPr>
                  <p:cNvPr id="21" name="菱形 20"/>
                  <p:cNvSpPr/>
                  <p:nvPr userDrawn="1">
                    <p:custDataLst>
                      <p:tags r:id="rId9"/>
                    </p:custDataLst>
                  </p:nvPr>
                </p:nvSpPr>
                <p:spPr>
                  <a:xfrm>
                    <a:off x="474008" y="3633950"/>
                    <a:ext cx="457699" cy="457699"/>
                  </a:xfrm>
                  <a:prstGeom prst="diamond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67500" tIns="35100" rIns="67500" bIns="35100" rtlCol="0" anchor="ctr">
                    <a:normAutofit fontScale="42500" lnSpcReduction="20000"/>
                  </a:bodyPr>
                  <a:lstStyle/>
                  <a:p>
                    <a:pPr algn="ctr">
                      <a:lnSpc>
                        <a:spcPct val="150000"/>
                      </a:lnSpc>
                    </a:pPr>
                    <a:endParaRPr lang="zh-CN" altLang="en-US" sz="1015">
                      <a:solidFill>
                        <a:schemeClr val="lt1"/>
                      </a:solidFill>
                    </a:endParaRPr>
                  </a:p>
                </p:txBody>
              </p:sp>
              <p:sp>
                <p:nvSpPr>
                  <p:cNvPr id="22" name="菱形 21"/>
                  <p:cNvSpPr/>
                  <p:nvPr userDrawn="1">
                    <p:custDataLst>
                      <p:tags r:id="rId10"/>
                    </p:custDataLst>
                  </p:nvPr>
                </p:nvSpPr>
                <p:spPr>
                  <a:xfrm>
                    <a:off x="948016" y="3633950"/>
                    <a:ext cx="457699" cy="457699"/>
                  </a:xfrm>
                  <a:prstGeom prst="diamond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67500" tIns="35100" rIns="67500" bIns="35100" rtlCol="0" anchor="ctr">
                    <a:normAutofit fontScale="42500" lnSpcReduction="20000"/>
                  </a:bodyPr>
                  <a:lstStyle/>
                  <a:p>
                    <a:pPr algn="ctr">
                      <a:lnSpc>
                        <a:spcPct val="150000"/>
                      </a:lnSpc>
                    </a:pPr>
                    <a:endParaRPr lang="zh-CN" altLang="en-US" sz="1015">
                      <a:solidFill>
                        <a:schemeClr val="lt1"/>
                      </a:solidFill>
                    </a:endParaRPr>
                  </a:p>
                </p:txBody>
              </p:sp>
            </p:grpSp>
          </p:grpSp>
          <p:sp>
            <p:nvSpPr>
              <p:cNvPr id="8" name="圆角矩形 7"/>
              <p:cNvSpPr/>
              <p:nvPr userDrawn="1">
                <p:custDataLst>
                  <p:tags r:id="rId11"/>
                </p:custDataLst>
              </p:nvPr>
            </p:nvSpPr>
            <p:spPr>
              <a:xfrm>
                <a:off x="193040" y="182880"/>
                <a:ext cx="11805285" cy="6491605"/>
              </a:xfrm>
              <a:prstGeom prst="roundRect">
                <a:avLst>
                  <a:gd name="adj" fmla="val 1724"/>
                </a:avLst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7500" tIns="35100" rIns="67500" bIns="35100" rtlCol="0" anchor="ctr">
                <a:norm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 sz="1015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10" name="五边形 4"/>
            <p:cNvSpPr/>
            <p:nvPr userDrawn="1">
              <p:custDataLst>
                <p:tags r:id="rId12"/>
              </p:custDataLst>
            </p:nvPr>
          </p:nvSpPr>
          <p:spPr>
            <a:xfrm rot="5400000">
              <a:off x="5432425" y="-160020"/>
              <a:ext cx="1327785" cy="1645920"/>
            </a:xfrm>
            <a:prstGeom prst="homePlate">
              <a:avLst>
                <a:gd name="adj" fmla="val 35759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7500" tIns="35100" rIns="67500" bIns="35100" rtlCol="0" anchor="ctr">
              <a:norm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015">
                <a:solidFill>
                  <a:schemeClr val="lt1"/>
                </a:solidFill>
              </a:endParaRPr>
            </a:p>
          </p:txBody>
        </p:sp>
        <p:sp>
          <p:nvSpPr>
            <p:cNvPr id="9" name="五边形 6"/>
            <p:cNvSpPr/>
            <p:nvPr userDrawn="1">
              <p:custDataLst>
                <p:tags r:id="rId13"/>
              </p:custDataLst>
            </p:nvPr>
          </p:nvSpPr>
          <p:spPr>
            <a:xfrm rot="16200000" flipV="1">
              <a:off x="5792470" y="5658485"/>
              <a:ext cx="607060" cy="1645920"/>
            </a:xfrm>
            <a:prstGeom prst="homePlate">
              <a:avLst>
                <a:gd name="adj" fmla="val 80230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7500" tIns="35100" rIns="67500" bIns="35100" rtlCol="0" anchor="ctr">
              <a:norm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015">
                <a:solidFill>
                  <a:schemeClr val="lt1"/>
                </a:solidFill>
              </a:endParaRPr>
            </a:p>
          </p:txBody>
        </p:sp>
      </p:grp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>
          <a:xfrm>
            <a:off x="659807" y="4762977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>
          <a:xfrm>
            <a:off x="3087000" y="4762977"/>
            <a:ext cx="2970000" cy="23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>
          <a:xfrm>
            <a:off x="6457950" y="4762977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7"/>
            </p:custDataLst>
          </p:nvPr>
        </p:nvSpPr>
        <p:spPr>
          <a:xfrm>
            <a:off x="2496151" y="3212964"/>
            <a:ext cx="1890000" cy="363855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r">
              <a:lnSpc>
                <a:spcPct val="130000"/>
              </a:lnSpc>
              <a:spcAft>
                <a:spcPct val="0"/>
              </a:spcAft>
              <a:buNone/>
              <a:defRPr sz="1015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8"/>
            </p:custDataLst>
          </p:nvPr>
        </p:nvSpPr>
        <p:spPr>
          <a:xfrm>
            <a:off x="1944767" y="1612047"/>
            <a:ext cx="5254467" cy="1008358"/>
          </a:xfrm>
        </p:spPr>
        <p:txBody>
          <a:bodyPr lIns="90000" tIns="46800" rIns="90000" bIns="0" anchor="b" anchorCtr="0">
            <a:normAutofit/>
          </a:bodyPr>
          <a:lstStyle>
            <a:lvl1pPr algn="ctr">
              <a:defRPr sz="3715" spc="600" baseline="0">
                <a:solidFill>
                  <a:schemeClr val="tx1">
                    <a:lumMod val="85000"/>
                    <a:lumOff val="15000"/>
                  </a:schemeClr>
                </a:solidFill>
                <a:ea typeface="汉仪旗黑-85S" panose="00020600040101010101" pitchFamily="18" charset="-122"/>
              </a:defRPr>
            </a:lvl1pPr>
          </a:lstStyle>
          <a:p>
            <a:r>
              <a:rPr lang="zh-CN" altLang="en-US"/>
              <a:t>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9"/>
            </p:custDataLst>
          </p:nvPr>
        </p:nvSpPr>
        <p:spPr>
          <a:xfrm>
            <a:off x="1944529" y="2665446"/>
            <a:ext cx="5253990" cy="363855"/>
          </a:xfrm>
        </p:spPr>
        <p:txBody>
          <a:bodyPr lIns="90000" tIns="0" rIns="90000" bIns="468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35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14" hasCustomPrompt="1"/>
            <p:custDataLst>
              <p:tags r:id="rId20"/>
            </p:custDataLst>
          </p:nvPr>
        </p:nvSpPr>
        <p:spPr>
          <a:xfrm>
            <a:off x="4718622" y="3215401"/>
            <a:ext cx="1890000" cy="358980"/>
          </a:xfrm>
        </p:spPr>
        <p:txBody>
          <a:bodyPr lIns="90000" tIns="46800" rIns="90000" bIns="4680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1015"/>
            </a:lvl1pPr>
            <a:lvl2pPr marL="257175" indent="0">
              <a:buNone/>
              <a:defRPr/>
            </a:lvl2pPr>
          </a:lstStyle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/>
              <a:t>单击此处编辑文本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2"/>
            </p:custDataLst>
          </p:nvPr>
        </p:nvGrpSpPr>
        <p:grpSpPr>
          <a:xfrm>
            <a:off x="220714" y="-20831"/>
            <a:ext cx="8816563" cy="4958930"/>
            <a:chOff x="294286" y="-27771"/>
            <a:chExt cx="11755418" cy="6611091"/>
          </a:xfrm>
        </p:grpSpPr>
        <p:grpSp>
          <p:nvGrpSpPr>
            <p:cNvPr id="8" name="组合 7"/>
            <p:cNvGrpSpPr/>
            <p:nvPr userDrawn="1">
              <p:custDataLst>
                <p:tags r:id="rId3"/>
              </p:custDataLst>
            </p:nvPr>
          </p:nvGrpSpPr>
          <p:grpSpPr>
            <a:xfrm>
              <a:off x="11598965" y="6433146"/>
              <a:ext cx="450739" cy="150174"/>
              <a:chOff x="0" y="3623101"/>
              <a:chExt cx="1405715" cy="468548"/>
            </a:xfrm>
          </p:grpSpPr>
          <p:sp>
            <p:nvSpPr>
              <p:cNvPr id="10" name="菱形 9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0" y="3633950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  <p:sp>
            <p:nvSpPr>
              <p:cNvPr id="11" name="菱形 10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474008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  <p:sp>
            <p:nvSpPr>
              <p:cNvPr id="12" name="菱形 11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948016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</p:grpSp>
        <p:sp>
          <p:nvSpPr>
            <p:cNvPr id="9" name="五边形 4"/>
            <p:cNvSpPr/>
            <p:nvPr userDrawn="1">
              <p:custDataLst>
                <p:tags r:id="rId7"/>
              </p:custDataLst>
            </p:nvPr>
          </p:nvSpPr>
          <p:spPr>
            <a:xfrm rot="5400000">
              <a:off x="346791" y="-80276"/>
              <a:ext cx="438277" cy="543287"/>
            </a:xfrm>
            <a:prstGeom prst="homePlate">
              <a:avLst>
                <a:gd name="adj" fmla="val 35759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502411" y="332487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35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9"/>
            </p:custDataLst>
          </p:nvPr>
        </p:nvSpPr>
        <p:spPr>
          <a:xfrm>
            <a:off x="502411" y="714719"/>
            <a:ext cx="8139178" cy="4041680"/>
          </a:xfrm>
        </p:spPr>
        <p:txBody>
          <a:bodyPr vert="horz" lIns="101600" tIns="0" rIns="82550" bIns="0" rtlCol="0">
            <a:noAutofit/>
          </a:bodyPr>
          <a:lstStyle>
            <a:lvl1pPr marL="128905" marR="0" lvl="0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386080" marR="0" lvl="1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643255" marR="0" lvl="2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900430" marR="0" lvl="3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157605" marR="0" lvl="4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659807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3087000" y="4762977"/>
            <a:ext cx="2970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6457950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-239" y="-715"/>
            <a:ext cx="9144000" cy="5144850"/>
            <a:chOff x="-318" y="-953"/>
            <a:chExt cx="12192000" cy="6858953"/>
          </a:xfrm>
        </p:grpSpPr>
        <p:grpSp>
          <p:nvGrpSpPr>
            <p:cNvPr id="11" name="组合 10"/>
            <p:cNvGrpSpPr/>
            <p:nvPr userDrawn="1">
              <p:custDataLst>
                <p:tags r:id="rId3"/>
              </p:custDataLst>
            </p:nvPr>
          </p:nvGrpSpPr>
          <p:grpSpPr>
            <a:xfrm>
              <a:off x="-318" y="635"/>
              <a:ext cx="12192000" cy="6857365"/>
              <a:chOff x="0" y="0"/>
              <a:chExt cx="19200" cy="10799"/>
            </a:xfrm>
          </p:grpSpPr>
          <p:sp>
            <p:nvSpPr>
              <p:cNvPr id="12" name="矩形 11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0" y="0"/>
                <a:ext cx="19200" cy="43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  <p:sp>
            <p:nvSpPr>
              <p:cNvPr id="13" name="矩形 12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0" y="9720"/>
                <a:ext cx="19200" cy="107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  <p:sp>
            <p:nvSpPr>
              <p:cNvPr id="14" name="菱形 13"/>
              <p:cNvSpPr/>
              <p:nvPr userDrawn="1">
                <p:custDataLst>
                  <p:tags r:id="rId6"/>
                </p:custDataLst>
              </p:nvPr>
            </p:nvSpPr>
            <p:spPr>
              <a:xfrm flipH="1">
                <a:off x="420" y="399"/>
                <a:ext cx="474" cy="441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  <p:grpSp>
            <p:nvGrpSpPr>
              <p:cNvPr id="15" name="组合 14"/>
              <p:cNvGrpSpPr/>
              <p:nvPr userDrawn="1">
                <p:custDataLst>
                  <p:tags r:id="rId7"/>
                </p:custDataLst>
              </p:nvPr>
            </p:nvGrpSpPr>
            <p:grpSpPr>
              <a:xfrm>
                <a:off x="16448" y="9574"/>
                <a:ext cx="2074" cy="675"/>
                <a:chOff x="0" y="3633950"/>
                <a:chExt cx="1405715" cy="457699"/>
              </a:xfrm>
            </p:grpSpPr>
            <p:sp>
              <p:nvSpPr>
                <p:cNvPr id="16" name="菱形 15"/>
                <p:cNvSpPr/>
                <p:nvPr userDrawn="1">
                  <p:custDataLst>
                    <p:tags r:id="rId8"/>
                  </p:custDataLst>
                </p:nvPr>
              </p:nvSpPr>
              <p:spPr>
                <a:xfrm>
                  <a:off x="0" y="3633950"/>
                  <a:ext cx="457699" cy="457699"/>
                </a:xfrm>
                <a:prstGeom prst="diamond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15"/>
                </a:p>
              </p:txBody>
            </p:sp>
            <p:sp>
              <p:nvSpPr>
                <p:cNvPr id="17" name="菱形 16"/>
                <p:cNvSpPr/>
                <p:nvPr userDrawn="1">
                  <p:custDataLst>
                    <p:tags r:id="rId9"/>
                  </p:custDataLst>
                </p:nvPr>
              </p:nvSpPr>
              <p:spPr>
                <a:xfrm>
                  <a:off x="474008" y="3633950"/>
                  <a:ext cx="457699" cy="457699"/>
                </a:xfrm>
                <a:prstGeom prst="diamond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15"/>
                </a:p>
              </p:txBody>
            </p:sp>
            <p:sp>
              <p:nvSpPr>
                <p:cNvPr id="18" name="菱形 17"/>
                <p:cNvSpPr/>
                <p:nvPr userDrawn="1">
                  <p:custDataLst>
                    <p:tags r:id="rId10"/>
                  </p:custDataLst>
                </p:nvPr>
              </p:nvSpPr>
              <p:spPr>
                <a:xfrm>
                  <a:off x="948016" y="3633950"/>
                  <a:ext cx="457699" cy="457699"/>
                </a:xfrm>
                <a:prstGeom prst="diamond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15"/>
                </a:p>
              </p:txBody>
            </p:sp>
          </p:grpSp>
        </p:grpSp>
        <p:sp>
          <p:nvSpPr>
            <p:cNvPr id="7" name="圆角矩形 7"/>
            <p:cNvSpPr/>
            <p:nvPr userDrawn="1">
              <p:custDataLst>
                <p:tags r:id="rId11"/>
              </p:custDataLst>
            </p:nvPr>
          </p:nvSpPr>
          <p:spPr>
            <a:xfrm>
              <a:off x="193040" y="182880"/>
              <a:ext cx="11805285" cy="6491605"/>
            </a:xfrm>
            <a:prstGeom prst="roundRect">
              <a:avLst>
                <a:gd name="adj" fmla="val 1724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  <p:sp>
          <p:nvSpPr>
            <p:cNvPr id="10" name="五边形 4"/>
            <p:cNvSpPr/>
            <p:nvPr userDrawn="1">
              <p:custDataLst>
                <p:tags r:id="rId12"/>
              </p:custDataLst>
            </p:nvPr>
          </p:nvSpPr>
          <p:spPr>
            <a:xfrm rot="5400000">
              <a:off x="5432425" y="-160020"/>
              <a:ext cx="1327785" cy="1645920"/>
            </a:xfrm>
            <a:prstGeom prst="homePlate">
              <a:avLst>
                <a:gd name="adj" fmla="val 35759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  <p:sp>
          <p:nvSpPr>
            <p:cNvPr id="8" name="五边形 6"/>
            <p:cNvSpPr/>
            <p:nvPr userDrawn="1">
              <p:custDataLst>
                <p:tags r:id="rId13"/>
              </p:custDataLst>
            </p:nvPr>
          </p:nvSpPr>
          <p:spPr>
            <a:xfrm rot="16200000" flipV="1">
              <a:off x="5792470" y="5658485"/>
              <a:ext cx="607060" cy="1645920"/>
            </a:xfrm>
            <a:prstGeom prst="homePlate">
              <a:avLst>
                <a:gd name="adj" fmla="val 80230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4"/>
            </p:custDataLst>
          </p:nvPr>
        </p:nvSpPr>
        <p:spPr>
          <a:xfrm>
            <a:off x="3087000" y="1989112"/>
            <a:ext cx="4057175" cy="70437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27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15"/>
            </p:custDataLst>
          </p:nvPr>
        </p:nvSpPr>
        <p:spPr>
          <a:xfrm>
            <a:off x="3087000" y="2735105"/>
            <a:ext cx="4057175" cy="983160"/>
          </a:xfrm>
        </p:spPr>
        <p:txBody>
          <a:bodyPr lIns="90000" tIns="0" rIns="90000" bIns="46800">
            <a:normAutofit/>
          </a:bodyPr>
          <a:lstStyle>
            <a:lvl1pPr marL="0" indent="0" eaLnBrk="1" fontAlgn="auto" latinLnBrk="0" hangingPunct="1">
              <a:buNone/>
              <a:defRPr kumimoji="0" lang="zh-CN" altLang="en-US" sz="9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6"/>
            </p:custDataLst>
          </p:nvPr>
        </p:nvSpPr>
        <p:spPr>
          <a:xfrm>
            <a:off x="659807" y="4762977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7"/>
            </p:custDataLst>
          </p:nvPr>
        </p:nvSpPr>
        <p:spPr>
          <a:xfrm>
            <a:off x="3087000" y="4762977"/>
            <a:ext cx="2970000" cy="23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8"/>
            </p:custDataLst>
          </p:nvPr>
        </p:nvSpPr>
        <p:spPr>
          <a:xfrm>
            <a:off x="6457950" y="4762977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220714" y="-20831"/>
            <a:ext cx="8816563" cy="4958930"/>
            <a:chOff x="294286" y="-27771"/>
            <a:chExt cx="11755418" cy="6611091"/>
          </a:xfrm>
        </p:grpSpPr>
        <p:grpSp>
          <p:nvGrpSpPr>
            <p:cNvPr id="9" name="组合 8"/>
            <p:cNvGrpSpPr/>
            <p:nvPr userDrawn="1">
              <p:custDataLst>
                <p:tags r:id="rId3"/>
              </p:custDataLst>
            </p:nvPr>
          </p:nvGrpSpPr>
          <p:grpSpPr>
            <a:xfrm>
              <a:off x="11598965" y="6433146"/>
              <a:ext cx="450739" cy="150174"/>
              <a:chOff x="0" y="3623101"/>
              <a:chExt cx="1405715" cy="468548"/>
            </a:xfrm>
          </p:grpSpPr>
          <p:sp>
            <p:nvSpPr>
              <p:cNvPr id="11" name="菱形 10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0" y="3633950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  <p:sp>
            <p:nvSpPr>
              <p:cNvPr id="12" name="菱形 11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474008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  <p:sp>
            <p:nvSpPr>
              <p:cNvPr id="13" name="菱形 12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948016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</p:grpSp>
        <p:sp>
          <p:nvSpPr>
            <p:cNvPr id="10" name="五边形 4"/>
            <p:cNvSpPr/>
            <p:nvPr userDrawn="1">
              <p:custDataLst>
                <p:tags r:id="rId7"/>
              </p:custDataLst>
            </p:nvPr>
          </p:nvSpPr>
          <p:spPr>
            <a:xfrm rot="5400000">
              <a:off x="346791" y="-80276"/>
              <a:ext cx="438277" cy="543287"/>
            </a:xfrm>
            <a:prstGeom prst="homePlate">
              <a:avLst>
                <a:gd name="adj" fmla="val 35759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502411" y="332487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35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9"/>
            </p:custDataLst>
          </p:nvPr>
        </p:nvSpPr>
        <p:spPr>
          <a:xfrm>
            <a:off x="502447" y="714719"/>
            <a:ext cx="3962432" cy="4041680"/>
          </a:xfrm>
        </p:spPr>
        <p:txBody>
          <a:bodyPr vert="horz" lIns="101600" tIns="0" rIns="82550" bIns="0" rtlCol="0">
            <a:noAutofit/>
          </a:bodyPr>
          <a:lstStyle>
            <a:lvl1pPr marL="128905" marR="0" lvl="0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386080" marR="0" lvl="1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643255" marR="0" lvl="2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900430" marR="0" lvl="3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157605" marR="0" lvl="4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4679158" y="714719"/>
            <a:ext cx="3962432" cy="4041680"/>
          </a:xfrm>
        </p:spPr>
        <p:txBody>
          <a:bodyPr>
            <a:noAutofit/>
          </a:bodyPr>
          <a:lstStyle>
            <a:lvl1pPr>
              <a:defRPr sz="9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9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9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9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9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659807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3087000" y="4762977"/>
            <a:ext cx="2970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6457950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220714" y="-20831"/>
            <a:ext cx="8816563" cy="4958930"/>
            <a:chOff x="294286" y="-27771"/>
            <a:chExt cx="11755418" cy="6611091"/>
          </a:xfrm>
        </p:grpSpPr>
        <p:grpSp>
          <p:nvGrpSpPr>
            <p:cNvPr id="11" name="组合 10"/>
            <p:cNvGrpSpPr/>
            <p:nvPr userDrawn="1">
              <p:custDataLst>
                <p:tags r:id="rId3"/>
              </p:custDataLst>
            </p:nvPr>
          </p:nvGrpSpPr>
          <p:grpSpPr>
            <a:xfrm>
              <a:off x="11598965" y="6433146"/>
              <a:ext cx="450739" cy="150174"/>
              <a:chOff x="0" y="3623101"/>
              <a:chExt cx="1405715" cy="468548"/>
            </a:xfrm>
          </p:grpSpPr>
          <p:sp>
            <p:nvSpPr>
              <p:cNvPr id="13" name="菱形 12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0" y="3633950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  <p:sp>
            <p:nvSpPr>
              <p:cNvPr id="14" name="菱形 13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474008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  <p:sp>
            <p:nvSpPr>
              <p:cNvPr id="15" name="菱形 14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948016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</p:grpSp>
        <p:sp>
          <p:nvSpPr>
            <p:cNvPr id="12" name="五边形 4"/>
            <p:cNvSpPr/>
            <p:nvPr userDrawn="1">
              <p:custDataLst>
                <p:tags r:id="rId7"/>
              </p:custDataLst>
            </p:nvPr>
          </p:nvSpPr>
          <p:spPr>
            <a:xfrm rot="5400000">
              <a:off x="346791" y="-80276"/>
              <a:ext cx="438277" cy="543287"/>
            </a:xfrm>
            <a:prstGeom prst="homePlate">
              <a:avLst>
                <a:gd name="adj" fmla="val 35759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502411" y="332487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35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9"/>
            </p:custDataLst>
          </p:nvPr>
        </p:nvSpPr>
        <p:spPr>
          <a:xfrm>
            <a:off x="502447" y="714487"/>
            <a:ext cx="3962432" cy="285752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1125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502444" y="1055252"/>
            <a:ext cx="3962400" cy="3701064"/>
          </a:xfrm>
        </p:spPr>
        <p:txBody>
          <a:bodyPr vert="horz" lIns="101600" tIns="0" rIns="82550" bIns="0" rtlCol="0">
            <a:noAutofit/>
          </a:bodyPr>
          <a:lstStyle>
            <a:lvl1pPr marL="128905" marR="0" lvl="0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386080" marR="0" lvl="1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9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643255" marR="0" lvl="2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900430" marR="0" lvl="3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157605" marR="0" lvl="4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1"/>
            </p:custDataLst>
          </p:nvPr>
        </p:nvSpPr>
        <p:spPr>
          <a:xfrm>
            <a:off x="4676812" y="714487"/>
            <a:ext cx="3962432" cy="285752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0" lang="zh-CN" altLang="en-US" sz="1125" b="0" i="0" u="none" strike="noStrike" kern="1200" cap="none" spc="20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2"/>
            </p:custDataLst>
          </p:nvPr>
        </p:nvSpPr>
        <p:spPr>
          <a:xfrm>
            <a:off x="4676812" y="1055252"/>
            <a:ext cx="3962432" cy="3701064"/>
          </a:xfrm>
        </p:spPr>
        <p:txBody>
          <a:bodyPr vert="horz" lIns="101600" tIns="0" rIns="82550" bIns="0" rtlCol="0">
            <a:noAutofit/>
          </a:bodyPr>
          <a:lstStyle>
            <a:lvl1pPr marL="128905" marR="0" lvl="0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386080" marR="0" lvl="1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9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643255" marR="0" lvl="2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900430" marR="0" lvl="3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157605" marR="0" lvl="4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>
          <a:xfrm>
            <a:off x="659807" y="4762977"/>
            <a:ext cx="2025000" cy="2376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>
          <a:xfrm>
            <a:off x="3087000" y="4762977"/>
            <a:ext cx="2970000" cy="2376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>
          <a:xfrm>
            <a:off x="6457950" y="4762977"/>
            <a:ext cx="2025000" cy="2376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 userDrawn="1">
            <p:custDataLst>
              <p:tags r:id="rId2"/>
            </p:custDataLst>
          </p:nvPr>
        </p:nvGrpSpPr>
        <p:grpSpPr>
          <a:xfrm>
            <a:off x="-239" y="476"/>
            <a:ext cx="9144000" cy="5143659"/>
            <a:chOff x="-318" y="635"/>
            <a:chExt cx="12192000" cy="6857365"/>
          </a:xfrm>
        </p:grpSpPr>
        <p:grpSp>
          <p:nvGrpSpPr>
            <p:cNvPr id="16" name="组合 15"/>
            <p:cNvGrpSpPr/>
            <p:nvPr userDrawn="1"/>
          </p:nvGrpSpPr>
          <p:grpSpPr>
            <a:xfrm>
              <a:off x="-318" y="635"/>
              <a:ext cx="12192000" cy="6857365"/>
              <a:chOff x="-318" y="635"/>
              <a:chExt cx="12192000" cy="6857365"/>
            </a:xfrm>
          </p:grpSpPr>
          <p:grpSp>
            <p:nvGrpSpPr>
              <p:cNvPr id="8" name="组合 7"/>
              <p:cNvGrpSpPr/>
              <p:nvPr userDrawn="1">
                <p:custDataLst>
                  <p:tags r:id="rId3"/>
                </p:custDataLst>
              </p:nvPr>
            </p:nvGrpSpPr>
            <p:grpSpPr>
              <a:xfrm>
                <a:off x="-318" y="635"/>
                <a:ext cx="12192000" cy="6857365"/>
                <a:chOff x="0" y="0"/>
                <a:chExt cx="19200" cy="10799"/>
              </a:xfrm>
            </p:grpSpPr>
            <p:sp>
              <p:nvSpPr>
                <p:cNvPr id="9" name="矩形 8"/>
                <p:cNvSpPr/>
                <p:nvPr userDrawn="1">
                  <p:custDataLst>
                    <p:tags r:id="rId4"/>
                  </p:custDataLst>
                </p:nvPr>
              </p:nvSpPr>
              <p:spPr>
                <a:xfrm>
                  <a:off x="0" y="0"/>
                  <a:ext cx="19200" cy="43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15"/>
                </a:p>
              </p:txBody>
            </p:sp>
            <p:sp>
              <p:nvSpPr>
                <p:cNvPr id="10" name="矩形 9"/>
                <p:cNvSpPr/>
                <p:nvPr userDrawn="1">
                  <p:custDataLst>
                    <p:tags r:id="rId5"/>
                  </p:custDataLst>
                </p:nvPr>
              </p:nvSpPr>
              <p:spPr>
                <a:xfrm>
                  <a:off x="0" y="9720"/>
                  <a:ext cx="19200" cy="107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15"/>
                </a:p>
              </p:txBody>
            </p:sp>
            <p:sp>
              <p:nvSpPr>
                <p:cNvPr id="11" name="菱形 10"/>
                <p:cNvSpPr/>
                <p:nvPr userDrawn="1">
                  <p:custDataLst>
                    <p:tags r:id="rId6"/>
                  </p:custDataLst>
                </p:nvPr>
              </p:nvSpPr>
              <p:spPr>
                <a:xfrm flipH="1">
                  <a:off x="420" y="399"/>
                  <a:ext cx="474" cy="441"/>
                </a:xfrm>
                <a:prstGeom prst="diamond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15"/>
                </a:p>
              </p:txBody>
            </p:sp>
            <p:grpSp>
              <p:nvGrpSpPr>
                <p:cNvPr id="12" name="组合 11"/>
                <p:cNvGrpSpPr/>
                <p:nvPr userDrawn="1">
                  <p:custDataLst>
                    <p:tags r:id="rId7"/>
                  </p:custDataLst>
                </p:nvPr>
              </p:nvGrpSpPr>
              <p:grpSpPr>
                <a:xfrm>
                  <a:off x="16448" y="9574"/>
                  <a:ext cx="2074" cy="675"/>
                  <a:chOff x="0" y="3633950"/>
                  <a:chExt cx="1405715" cy="457699"/>
                </a:xfrm>
              </p:grpSpPr>
              <p:sp>
                <p:nvSpPr>
                  <p:cNvPr id="13" name="菱形 12"/>
                  <p:cNvSpPr/>
                  <p:nvPr userDrawn="1">
                    <p:custDataLst>
                      <p:tags r:id="rId8"/>
                    </p:custDataLst>
                  </p:nvPr>
                </p:nvSpPr>
                <p:spPr>
                  <a:xfrm>
                    <a:off x="0" y="3633950"/>
                    <a:ext cx="457699" cy="457699"/>
                  </a:xfrm>
                  <a:prstGeom prst="diamond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1015"/>
                  </a:p>
                </p:txBody>
              </p:sp>
              <p:sp>
                <p:nvSpPr>
                  <p:cNvPr id="14" name="菱形 13"/>
                  <p:cNvSpPr/>
                  <p:nvPr userDrawn="1">
                    <p:custDataLst>
                      <p:tags r:id="rId9"/>
                    </p:custDataLst>
                  </p:nvPr>
                </p:nvSpPr>
                <p:spPr>
                  <a:xfrm>
                    <a:off x="474008" y="3633950"/>
                    <a:ext cx="457699" cy="457699"/>
                  </a:xfrm>
                  <a:prstGeom prst="diamond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1015"/>
                  </a:p>
                </p:txBody>
              </p:sp>
              <p:sp>
                <p:nvSpPr>
                  <p:cNvPr id="15" name="菱形 14"/>
                  <p:cNvSpPr/>
                  <p:nvPr userDrawn="1">
                    <p:custDataLst>
                      <p:tags r:id="rId10"/>
                    </p:custDataLst>
                  </p:nvPr>
                </p:nvSpPr>
                <p:spPr>
                  <a:xfrm>
                    <a:off x="948016" y="3633950"/>
                    <a:ext cx="457699" cy="457699"/>
                  </a:xfrm>
                  <a:prstGeom prst="diamond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1015"/>
                  </a:p>
                </p:txBody>
              </p:sp>
            </p:grpSp>
          </p:grpSp>
          <p:sp>
            <p:nvSpPr>
              <p:cNvPr id="6" name="圆角矩形 7"/>
              <p:cNvSpPr/>
              <p:nvPr userDrawn="1">
                <p:custDataLst>
                  <p:tags r:id="rId11"/>
                </p:custDataLst>
              </p:nvPr>
            </p:nvSpPr>
            <p:spPr>
              <a:xfrm>
                <a:off x="193040" y="182880"/>
                <a:ext cx="11805285" cy="6491605"/>
              </a:xfrm>
              <a:prstGeom prst="roundRect">
                <a:avLst>
                  <a:gd name="adj" fmla="val 1724"/>
                </a:avLst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</p:grpSp>
        <p:sp>
          <p:nvSpPr>
            <p:cNvPr id="7" name="五边形 6"/>
            <p:cNvSpPr/>
            <p:nvPr userDrawn="1">
              <p:custDataLst>
                <p:tags r:id="rId12"/>
              </p:custDataLst>
            </p:nvPr>
          </p:nvSpPr>
          <p:spPr>
            <a:xfrm rot="16200000" flipV="1">
              <a:off x="5792470" y="5668645"/>
              <a:ext cx="607060" cy="1645920"/>
            </a:xfrm>
            <a:prstGeom prst="homePlate">
              <a:avLst>
                <a:gd name="adj" fmla="val 80230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502411" y="332484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35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>
          <a:xfrm>
            <a:off x="659807" y="4762977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>
          <a:xfrm>
            <a:off x="3087000" y="4762977"/>
            <a:ext cx="2970000" cy="23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>
          <a:xfrm>
            <a:off x="6457950" y="4762977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59807" y="4762977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3087000" y="4762977"/>
            <a:ext cx="2970000" cy="23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457950" y="4762977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220714" y="-20831"/>
            <a:ext cx="8816563" cy="4958930"/>
            <a:chOff x="294286" y="-27771"/>
            <a:chExt cx="11755418" cy="6611091"/>
          </a:xfrm>
        </p:grpSpPr>
        <p:grpSp>
          <p:nvGrpSpPr>
            <p:cNvPr id="9" name="组合 8"/>
            <p:cNvGrpSpPr/>
            <p:nvPr userDrawn="1">
              <p:custDataLst>
                <p:tags r:id="rId3"/>
              </p:custDataLst>
            </p:nvPr>
          </p:nvGrpSpPr>
          <p:grpSpPr>
            <a:xfrm>
              <a:off x="11598965" y="6433146"/>
              <a:ext cx="450739" cy="150174"/>
              <a:chOff x="0" y="3623101"/>
              <a:chExt cx="1405715" cy="468548"/>
            </a:xfrm>
          </p:grpSpPr>
          <p:sp>
            <p:nvSpPr>
              <p:cNvPr id="11" name="菱形 10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0" y="3633950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  <p:sp>
            <p:nvSpPr>
              <p:cNvPr id="12" name="菱形 11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474008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  <p:sp>
            <p:nvSpPr>
              <p:cNvPr id="13" name="菱形 12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948016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</p:grpSp>
        <p:sp>
          <p:nvSpPr>
            <p:cNvPr id="10" name="五边形 4"/>
            <p:cNvSpPr/>
            <p:nvPr userDrawn="1">
              <p:custDataLst>
                <p:tags r:id="rId7"/>
              </p:custDataLst>
            </p:nvPr>
          </p:nvSpPr>
          <p:spPr>
            <a:xfrm rot="5400000">
              <a:off x="346791" y="-80276"/>
              <a:ext cx="438277" cy="543287"/>
            </a:xfrm>
            <a:prstGeom prst="homePlate">
              <a:avLst>
                <a:gd name="adj" fmla="val 35759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502447" y="332487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35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9"/>
            </p:custDataLst>
          </p:nvPr>
        </p:nvSpPr>
        <p:spPr>
          <a:xfrm>
            <a:off x="502447" y="714719"/>
            <a:ext cx="3962432" cy="404168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386080" marR="0" lvl="1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9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643255" marR="0" lvl="2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900430" marR="0" lvl="3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157605" marR="0" lvl="4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10"/>
            </p:custDataLst>
          </p:nvPr>
        </p:nvSpPr>
        <p:spPr>
          <a:xfrm>
            <a:off x="4679194" y="714719"/>
            <a:ext cx="3962432" cy="4041680"/>
          </a:xfrm>
        </p:spPr>
        <p:txBody>
          <a:bodyPr vert="horz" lIns="101600" tIns="0" rIns="82550" bIns="0" rtlCol="0">
            <a:normAutofit/>
          </a:bodyPr>
          <a:lstStyle>
            <a:lvl1pPr marL="128905" marR="0" lvl="0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659807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3087000" y="4762977"/>
            <a:ext cx="2970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6457950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2"/>
            </p:custDataLst>
          </p:nvPr>
        </p:nvGrpSpPr>
        <p:grpSpPr>
          <a:xfrm>
            <a:off x="192882" y="213297"/>
            <a:ext cx="8881668" cy="4835195"/>
            <a:chOff x="257176" y="284361"/>
            <a:chExt cx="11842224" cy="6446131"/>
          </a:xfrm>
        </p:grpSpPr>
        <p:sp>
          <p:nvSpPr>
            <p:cNvPr id="8" name="矩形 7"/>
            <p:cNvSpPr/>
            <p:nvPr userDrawn="1">
              <p:custDataLst>
                <p:tags r:id="rId3"/>
              </p:custDataLst>
            </p:nvPr>
          </p:nvSpPr>
          <p:spPr>
            <a:xfrm>
              <a:off x="257176" y="285907"/>
              <a:ext cx="11677650" cy="6295867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/>
              <a:endParaRPr lang="en-US" altLang="zh-CN" sz="1015">
                <a:sym typeface="+mn-ea"/>
              </a:endParaRPr>
            </a:p>
          </p:txBody>
        </p:sp>
        <p:grpSp>
          <p:nvGrpSpPr>
            <p:cNvPr id="9" name="组合 8"/>
            <p:cNvGrpSpPr/>
            <p:nvPr userDrawn="1">
              <p:custDataLst>
                <p:tags r:id="rId4"/>
              </p:custDataLst>
            </p:nvPr>
          </p:nvGrpSpPr>
          <p:grpSpPr>
            <a:xfrm>
              <a:off x="11148545" y="6413693"/>
              <a:ext cx="950855" cy="316799"/>
              <a:chOff x="0" y="3623101"/>
              <a:chExt cx="1405715" cy="468548"/>
            </a:xfrm>
          </p:grpSpPr>
          <p:sp>
            <p:nvSpPr>
              <p:cNvPr id="11" name="菱形 10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0" y="3633950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  <p:sp>
            <p:nvSpPr>
              <p:cNvPr id="12" name="菱形 11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474008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  <p:sp>
            <p:nvSpPr>
              <p:cNvPr id="13" name="菱形 12"/>
              <p:cNvSpPr/>
              <p:nvPr userDrawn="1">
                <p:custDataLst>
                  <p:tags r:id="rId7"/>
                </p:custDataLst>
              </p:nvPr>
            </p:nvSpPr>
            <p:spPr>
              <a:xfrm>
                <a:off x="948016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</p:grpSp>
        <p:sp>
          <p:nvSpPr>
            <p:cNvPr id="10" name="五边形 4"/>
            <p:cNvSpPr/>
            <p:nvPr userDrawn="1">
              <p:custDataLst>
                <p:tags r:id="rId8"/>
              </p:custDataLst>
            </p:nvPr>
          </p:nvSpPr>
          <p:spPr>
            <a:xfrm rot="5400000">
              <a:off x="660603" y="231856"/>
              <a:ext cx="438277" cy="543287"/>
            </a:xfrm>
            <a:prstGeom prst="homePlate">
              <a:avLst>
                <a:gd name="adj" fmla="val 35759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9"/>
            </p:custDataLst>
          </p:nvPr>
        </p:nvSpPr>
        <p:spPr>
          <a:xfrm>
            <a:off x="7928351" y="714719"/>
            <a:ext cx="713238" cy="4041680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135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10"/>
            </p:custDataLst>
          </p:nvPr>
        </p:nvSpPr>
        <p:spPr>
          <a:xfrm>
            <a:off x="502444" y="714713"/>
            <a:ext cx="7371076" cy="4041680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659807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3087000" y="4762977"/>
            <a:ext cx="2970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6457950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>
            <p:custDataLst>
              <p:tags r:id="rId2"/>
            </p:custDataLst>
          </p:nvPr>
        </p:nvGrpSpPr>
        <p:grpSpPr>
          <a:xfrm>
            <a:off x="192882" y="213297"/>
            <a:ext cx="8881668" cy="4835195"/>
            <a:chOff x="257176" y="284361"/>
            <a:chExt cx="11842224" cy="6446131"/>
          </a:xfrm>
        </p:grpSpPr>
        <p:sp>
          <p:nvSpPr>
            <p:cNvPr id="8" name="矩形 7"/>
            <p:cNvSpPr/>
            <p:nvPr userDrawn="1">
              <p:custDataLst>
                <p:tags r:id="rId3"/>
              </p:custDataLst>
            </p:nvPr>
          </p:nvSpPr>
          <p:spPr>
            <a:xfrm>
              <a:off x="257176" y="285907"/>
              <a:ext cx="11677650" cy="6295867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/>
              <a:endParaRPr lang="en-US" altLang="zh-CN" sz="1015">
                <a:sym typeface="+mn-ea"/>
              </a:endParaRPr>
            </a:p>
          </p:txBody>
        </p:sp>
        <p:grpSp>
          <p:nvGrpSpPr>
            <p:cNvPr id="9" name="组合 8"/>
            <p:cNvGrpSpPr/>
            <p:nvPr userDrawn="1">
              <p:custDataLst>
                <p:tags r:id="rId4"/>
              </p:custDataLst>
            </p:nvPr>
          </p:nvGrpSpPr>
          <p:grpSpPr>
            <a:xfrm>
              <a:off x="11148545" y="6413693"/>
              <a:ext cx="950855" cy="316799"/>
              <a:chOff x="0" y="3623101"/>
              <a:chExt cx="1405715" cy="468548"/>
            </a:xfrm>
          </p:grpSpPr>
          <p:sp>
            <p:nvSpPr>
              <p:cNvPr id="11" name="菱形 10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0" y="3633950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  <p:sp>
            <p:nvSpPr>
              <p:cNvPr id="12" name="菱形 11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474008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  <p:sp>
            <p:nvSpPr>
              <p:cNvPr id="13" name="菱形 12"/>
              <p:cNvSpPr/>
              <p:nvPr userDrawn="1">
                <p:custDataLst>
                  <p:tags r:id="rId7"/>
                </p:custDataLst>
              </p:nvPr>
            </p:nvSpPr>
            <p:spPr>
              <a:xfrm>
                <a:off x="948016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</p:grpSp>
        <p:sp>
          <p:nvSpPr>
            <p:cNvPr id="10" name="五边形 4"/>
            <p:cNvSpPr/>
            <p:nvPr userDrawn="1">
              <p:custDataLst>
                <p:tags r:id="rId8"/>
              </p:custDataLst>
            </p:nvPr>
          </p:nvSpPr>
          <p:spPr>
            <a:xfrm rot="5400000">
              <a:off x="660603" y="231856"/>
              <a:ext cx="438277" cy="543287"/>
            </a:xfrm>
            <a:prstGeom prst="homePlate">
              <a:avLst>
                <a:gd name="adj" fmla="val 35759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659807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3087000" y="4762977"/>
            <a:ext cx="2970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6457950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2"/>
            </p:custDataLst>
          </p:nvPr>
        </p:nvSpPr>
        <p:spPr>
          <a:xfrm>
            <a:off x="502447" y="714719"/>
            <a:ext cx="8139178" cy="404168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(带图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01251"/>
            <a:ext cx="5669280" cy="19205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3129510"/>
            <a:ext cx="5457919" cy="814530"/>
          </a:xfrm>
        </p:spPr>
        <p:txBody>
          <a:bodyPr>
            <a:normAutofit/>
          </a:bodyPr>
          <a:lstStyle>
            <a:lvl1pPr>
              <a:defRPr sz="345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3944039"/>
            <a:ext cx="5457918" cy="46400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200">
                <a:solidFill>
                  <a:schemeClr val="tx2"/>
                </a:solidFill>
              </a:defRPr>
            </a:lvl1pPr>
            <a:lvl2pPr marL="3429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292525"/>
            <a:ext cx="5499847" cy="273892"/>
          </a:xfrm>
        </p:spPr>
        <p:txBody>
          <a:bodyPr/>
          <a:lstStyle>
            <a:lvl1pPr>
              <a:defRPr sz="165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4768096"/>
            <a:ext cx="4734112" cy="27389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4768096"/>
            <a:ext cx="685800" cy="273892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825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3200400" y="2158631"/>
            <a:ext cx="5646867" cy="9602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 lang="zh-CN" altLang="en-US" smtClean="0"/>
          </a:p>
        </p:txBody>
      </p:sp>
      <p:sp>
        <p:nvSpPr>
          <p:cNvPr id="10" name="Rectangle 9"/>
          <p:cNvSpPr/>
          <p:nvPr/>
        </p:nvSpPr>
        <p:spPr>
          <a:xfrm>
            <a:off x="268940" y="201251"/>
            <a:ext cx="182880" cy="29156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 userDrawn="1">
            <p:custDataLst>
              <p:tags r:id="rId2"/>
            </p:custDataLst>
          </p:nvPr>
        </p:nvGrpSpPr>
        <p:grpSpPr>
          <a:xfrm>
            <a:off x="-239" y="-715"/>
            <a:ext cx="9144000" cy="5144850"/>
            <a:chOff x="-318" y="-953"/>
            <a:chExt cx="12192000" cy="6858953"/>
          </a:xfrm>
        </p:grpSpPr>
        <p:grpSp>
          <p:nvGrpSpPr>
            <p:cNvPr id="22" name="组合 21"/>
            <p:cNvGrpSpPr/>
            <p:nvPr userDrawn="1"/>
          </p:nvGrpSpPr>
          <p:grpSpPr>
            <a:xfrm>
              <a:off x="-318" y="635"/>
              <a:ext cx="12192000" cy="6857365"/>
              <a:chOff x="-318" y="635"/>
              <a:chExt cx="12192000" cy="6857365"/>
            </a:xfrm>
          </p:grpSpPr>
          <p:grpSp>
            <p:nvGrpSpPr>
              <p:cNvPr id="25" name="组合 24"/>
              <p:cNvGrpSpPr/>
              <p:nvPr userDrawn="1">
                <p:custDataLst>
                  <p:tags r:id="rId3"/>
                </p:custDataLst>
              </p:nvPr>
            </p:nvGrpSpPr>
            <p:grpSpPr>
              <a:xfrm>
                <a:off x="-318" y="635"/>
                <a:ext cx="12192000" cy="6857365"/>
                <a:chOff x="0" y="0"/>
                <a:chExt cx="19200" cy="10799"/>
              </a:xfrm>
            </p:grpSpPr>
            <p:sp>
              <p:nvSpPr>
                <p:cNvPr id="27" name="矩形 26"/>
                <p:cNvSpPr/>
                <p:nvPr userDrawn="1">
                  <p:custDataLst>
                    <p:tags r:id="rId4"/>
                  </p:custDataLst>
                </p:nvPr>
              </p:nvSpPr>
              <p:spPr>
                <a:xfrm>
                  <a:off x="0" y="0"/>
                  <a:ext cx="19200" cy="43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15"/>
                </a:p>
              </p:txBody>
            </p:sp>
            <p:sp>
              <p:nvSpPr>
                <p:cNvPr id="28" name="矩形 27"/>
                <p:cNvSpPr/>
                <p:nvPr userDrawn="1">
                  <p:custDataLst>
                    <p:tags r:id="rId5"/>
                  </p:custDataLst>
                </p:nvPr>
              </p:nvSpPr>
              <p:spPr>
                <a:xfrm>
                  <a:off x="0" y="9720"/>
                  <a:ext cx="19200" cy="107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15"/>
                </a:p>
              </p:txBody>
            </p:sp>
            <p:sp>
              <p:nvSpPr>
                <p:cNvPr id="29" name="菱形 28"/>
                <p:cNvSpPr/>
                <p:nvPr userDrawn="1">
                  <p:custDataLst>
                    <p:tags r:id="rId6"/>
                  </p:custDataLst>
                </p:nvPr>
              </p:nvSpPr>
              <p:spPr>
                <a:xfrm flipH="1">
                  <a:off x="420" y="399"/>
                  <a:ext cx="474" cy="441"/>
                </a:xfrm>
                <a:prstGeom prst="diamond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15"/>
                </a:p>
              </p:txBody>
            </p:sp>
            <p:grpSp>
              <p:nvGrpSpPr>
                <p:cNvPr id="30" name="组合 29"/>
                <p:cNvGrpSpPr/>
                <p:nvPr userDrawn="1">
                  <p:custDataLst>
                    <p:tags r:id="rId7"/>
                  </p:custDataLst>
                </p:nvPr>
              </p:nvGrpSpPr>
              <p:grpSpPr>
                <a:xfrm>
                  <a:off x="16448" y="9574"/>
                  <a:ext cx="2074" cy="675"/>
                  <a:chOff x="0" y="3633950"/>
                  <a:chExt cx="1405715" cy="457699"/>
                </a:xfrm>
              </p:grpSpPr>
              <p:sp>
                <p:nvSpPr>
                  <p:cNvPr id="31" name="菱形 30"/>
                  <p:cNvSpPr/>
                  <p:nvPr userDrawn="1">
                    <p:custDataLst>
                      <p:tags r:id="rId8"/>
                    </p:custDataLst>
                  </p:nvPr>
                </p:nvSpPr>
                <p:spPr>
                  <a:xfrm>
                    <a:off x="0" y="3633950"/>
                    <a:ext cx="457699" cy="457699"/>
                  </a:xfrm>
                  <a:prstGeom prst="diamond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1015"/>
                  </a:p>
                </p:txBody>
              </p:sp>
              <p:sp>
                <p:nvSpPr>
                  <p:cNvPr id="32" name="菱形 31"/>
                  <p:cNvSpPr/>
                  <p:nvPr userDrawn="1">
                    <p:custDataLst>
                      <p:tags r:id="rId9"/>
                    </p:custDataLst>
                  </p:nvPr>
                </p:nvSpPr>
                <p:spPr>
                  <a:xfrm>
                    <a:off x="474008" y="3633950"/>
                    <a:ext cx="457699" cy="457699"/>
                  </a:xfrm>
                  <a:prstGeom prst="diamond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1015"/>
                  </a:p>
                </p:txBody>
              </p:sp>
              <p:sp>
                <p:nvSpPr>
                  <p:cNvPr id="33" name="菱形 32"/>
                  <p:cNvSpPr/>
                  <p:nvPr userDrawn="1">
                    <p:custDataLst>
                      <p:tags r:id="rId10"/>
                    </p:custDataLst>
                  </p:nvPr>
                </p:nvSpPr>
                <p:spPr>
                  <a:xfrm>
                    <a:off x="948016" y="3633950"/>
                    <a:ext cx="457699" cy="457699"/>
                  </a:xfrm>
                  <a:prstGeom prst="diamond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1015"/>
                  </a:p>
                </p:txBody>
              </p:sp>
            </p:grpSp>
          </p:grpSp>
          <p:sp>
            <p:nvSpPr>
              <p:cNvPr id="26" name="圆角矩形 7"/>
              <p:cNvSpPr/>
              <p:nvPr userDrawn="1">
                <p:custDataLst>
                  <p:tags r:id="rId11"/>
                </p:custDataLst>
              </p:nvPr>
            </p:nvSpPr>
            <p:spPr>
              <a:xfrm>
                <a:off x="193040" y="182880"/>
                <a:ext cx="11805285" cy="6491605"/>
              </a:xfrm>
              <a:prstGeom prst="roundRect">
                <a:avLst>
                  <a:gd name="adj" fmla="val 1724"/>
                </a:avLst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/>
              </a:p>
            </p:txBody>
          </p:sp>
        </p:grpSp>
        <p:sp>
          <p:nvSpPr>
            <p:cNvPr id="23" name="五边形 4"/>
            <p:cNvSpPr/>
            <p:nvPr userDrawn="1">
              <p:custDataLst>
                <p:tags r:id="rId12"/>
              </p:custDataLst>
            </p:nvPr>
          </p:nvSpPr>
          <p:spPr>
            <a:xfrm rot="5400000">
              <a:off x="5432425" y="-160020"/>
              <a:ext cx="1327785" cy="1645920"/>
            </a:xfrm>
            <a:prstGeom prst="homePlate">
              <a:avLst>
                <a:gd name="adj" fmla="val 35759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  <p:sp>
          <p:nvSpPr>
            <p:cNvPr id="24" name="五边形 6"/>
            <p:cNvSpPr/>
            <p:nvPr userDrawn="1">
              <p:custDataLst>
                <p:tags r:id="rId13"/>
              </p:custDataLst>
            </p:nvPr>
          </p:nvSpPr>
          <p:spPr>
            <a:xfrm rot="16200000" flipV="1">
              <a:off x="5792470" y="5658485"/>
              <a:ext cx="607060" cy="1645920"/>
            </a:xfrm>
            <a:prstGeom prst="homePlate">
              <a:avLst>
                <a:gd name="adj" fmla="val 80230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>
          <a:xfrm>
            <a:off x="659807" y="4762977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>
          <a:xfrm>
            <a:off x="3087000" y="4762977"/>
            <a:ext cx="2970000" cy="23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>
          <a:xfrm>
            <a:off x="6457950" y="4762977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7"/>
            </p:custDataLst>
          </p:nvPr>
        </p:nvSpPr>
        <p:spPr>
          <a:xfrm>
            <a:off x="1944767" y="1500442"/>
            <a:ext cx="5254466" cy="1118496"/>
          </a:xfrm>
        </p:spPr>
        <p:txBody>
          <a:bodyPr vert="horz" lIns="90000" tIns="46800" rIns="90000" bIns="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4950" b="1" i="0" u="none" strike="noStrike" kern="1200" cap="none" spc="6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3" hasCustomPrompt="1"/>
            <p:custDataLst>
              <p:tags r:id="rId18"/>
            </p:custDataLst>
          </p:nvPr>
        </p:nvSpPr>
        <p:spPr>
          <a:xfrm>
            <a:off x="3734865" y="3060321"/>
            <a:ext cx="1674270" cy="360937"/>
          </a:xfrm>
        </p:spPr>
        <p:txBody>
          <a:bodyPr lIns="90000" tIns="0" rIns="90000" bIns="46800" anchor="ctr" anchorCtr="0">
            <a:normAutofit/>
          </a:bodyPr>
          <a:lstStyle>
            <a:lvl1pPr marL="0" indent="0" algn="ctr">
              <a:buNone/>
              <a:defRPr sz="1125" baseline="0">
                <a:latin typeface="Arial" panose="020B0604020202020204" pitchFamily="34" charset="0"/>
              </a:defRPr>
            </a:lvl1pPr>
            <a:lvl2pPr marL="257175" indent="0">
              <a:buNone/>
              <a:defRPr/>
            </a:lvl2pPr>
          </a:lstStyle>
          <a:p>
            <a:pPr lvl="0"/>
            <a:r>
              <a:rPr lang="zh-CN" altLang="en-US"/>
              <a:t>编辑文本</a:t>
            </a:r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4" hasCustomPrompt="1"/>
            <p:custDataLst>
              <p:tags r:id="rId19"/>
            </p:custDataLst>
          </p:nvPr>
        </p:nvSpPr>
        <p:spPr>
          <a:xfrm>
            <a:off x="1944767" y="2655006"/>
            <a:ext cx="5254466" cy="360937"/>
          </a:xfrm>
        </p:spPr>
        <p:txBody>
          <a:bodyPr lIns="90000" tIns="0" rIns="90000" bIns="46800" anchor="t" anchorCtr="0">
            <a:normAutofit/>
          </a:bodyPr>
          <a:lstStyle>
            <a:lvl1pPr marL="0" indent="0" algn="ctr">
              <a:buNone/>
              <a:defRPr sz="1350" baseline="0">
                <a:latin typeface="Arial" panose="020B0604020202020204" pitchFamily="34" charset="0"/>
              </a:defRPr>
            </a:lvl1pPr>
            <a:lvl2pPr marL="257175" indent="0">
              <a:buNone/>
              <a:defRPr/>
            </a:lvl2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 userDrawn="1">
            <p:custDataLst>
              <p:tags r:id="rId2"/>
            </p:custDataLst>
          </p:nvPr>
        </p:nvGrpSpPr>
        <p:grpSpPr>
          <a:xfrm>
            <a:off x="8699182" y="4825491"/>
            <a:ext cx="338138" cy="112395"/>
            <a:chOff x="0" y="3623101"/>
            <a:chExt cx="1405715" cy="468548"/>
          </a:xfrm>
        </p:grpSpPr>
        <p:sp>
          <p:nvSpPr>
            <p:cNvPr id="19" name="菱形 18"/>
            <p:cNvSpPr/>
            <p:nvPr userDrawn="1">
              <p:custDataLst>
                <p:tags r:id="rId3"/>
              </p:custDataLst>
            </p:nvPr>
          </p:nvSpPr>
          <p:spPr>
            <a:xfrm>
              <a:off x="0" y="3633950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  <p:sp>
          <p:nvSpPr>
            <p:cNvPr id="20" name="菱形 19"/>
            <p:cNvSpPr/>
            <p:nvPr userDrawn="1">
              <p:custDataLst>
                <p:tags r:id="rId4"/>
              </p:custDataLst>
            </p:nvPr>
          </p:nvSpPr>
          <p:spPr>
            <a:xfrm>
              <a:off x="474008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  <p:sp>
          <p:nvSpPr>
            <p:cNvPr id="21" name="菱形 20"/>
            <p:cNvSpPr/>
            <p:nvPr userDrawn="1">
              <p:custDataLst>
                <p:tags r:id="rId5"/>
              </p:custDataLst>
            </p:nvPr>
          </p:nvSpPr>
          <p:spPr>
            <a:xfrm>
              <a:off x="948016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</p:grpSp>
      <p:sp>
        <p:nvSpPr>
          <p:cNvPr id="16" name="五边形 4"/>
          <p:cNvSpPr/>
          <p:nvPr userDrawn="1">
            <p:custDataLst>
              <p:tags r:id="rId6"/>
            </p:custDataLst>
          </p:nvPr>
        </p:nvSpPr>
        <p:spPr>
          <a:xfrm rot="5400000">
            <a:off x="220504" y="-20481"/>
            <a:ext cx="328653" cy="407670"/>
          </a:xfrm>
          <a:prstGeom prst="homePlate">
            <a:avLst>
              <a:gd name="adj" fmla="val 35759"/>
            </a:avLst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7"/>
            </p:custDataLst>
          </p:nvPr>
        </p:nvSpPr>
        <p:spPr>
          <a:xfrm>
            <a:off x="659807" y="4762977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8"/>
            </p:custDataLst>
          </p:nvPr>
        </p:nvSpPr>
        <p:spPr>
          <a:xfrm>
            <a:off x="3087000" y="4762977"/>
            <a:ext cx="2970000" cy="23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9"/>
            </p:custDataLst>
          </p:nvPr>
        </p:nvSpPr>
        <p:spPr>
          <a:xfrm>
            <a:off x="6457950" y="4762977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>
          <a:xfrm>
            <a:off x="502411" y="332484"/>
            <a:ext cx="8139178" cy="33147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 userDrawn="1">
            <p:custDataLst>
              <p:tags r:id="rId2"/>
            </p:custDataLst>
          </p:nvPr>
        </p:nvSpPr>
        <p:spPr>
          <a:xfrm>
            <a:off x="192881" y="214339"/>
            <a:ext cx="8758238" cy="4722602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en-US" altLang="zh-CN" sz="1015">
              <a:sym typeface="+mn-ea"/>
            </a:endParaRPr>
          </a:p>
        </p:txBody>
      </p:sp>
      <p:grpSp>
        <p:nvGrpSpPr>
          <p:cNvPr id="25" name="组合 24"/>
          <p:cNvGrpSpPr/>
          <p:nvPr userDrawn="1">
            <p:custDataLst>
              <p:tags r:id="rId3"/>
            </p:custDataLst>
          </p:nvPr>
        </p:nvGrpSpPr>
        <p:grpSpPr>
          <a:xfrm>
            <a:off x="8361521" y="4810733"/>
            <a:ext cx="712946" cy="237649"/>
            <a:chOff x="0" y="3623101"/>
            <a:chExt cx="1405715" cy="468548"/>
          </a:xfrm>
        </p:grpSpPr>
        <p:sp>
          <p:nvSpPr>
            <p:cNvPr id="27" name="菱形 26"/>
            <p:cNvSpPr/>
            <p:nvPr userDrawn="1">
              <p:custDataLst>
                <p:tags r:id="rId4"/>
              </p:custDataLst>
            </p:nvPr>
          </p:nvSpPr>
          <p:spPr>
            <a:xfrm>
              <a:off x="0" y="3633950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  <p:sp>
          <p:nvSpPr>
            <p:cNvPr id="28" name="菱形 27"/>
            <p:cNvSpPr/>
            <p:nvPr userDrawn="1">
              <p:custDataLst>
                <p:tags r:id="rId5"/>
              </p:custDataLst>
            </p:nvPr>
          </p:nvSpPr>
          <p:spPr>
            <a:xfrm>
              <a:off x="474008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  <p:sp>
          <p:nvSpPr>
            <p:cNvPr id="29" name="菱形 28"/>
            <p:cNvSpPr/>
            <p:nvPr userDrawn="1">
              <p:custDataLst>
                <p:tags r:id="rId6"/>
              </p:custDataLst>
            </p:nvPr>
          </p:nvSpPr>
          <p:spPr>
            <a:xfrm>
              <a:off x="948016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</p:grpSp>
      <p:sp>
        <p:nvSpPr>
          <p:cNvPr id="26" name="五边形 4"/>
          <p:cNvSpPr/>
          <p:nvPr userDrawn="1">
            <p:custDataLst>
              <p:tags r:id="rId7"/>
            </p:custDataLst>
          </p:nvPr>
        </p:nvSpPr>
        <p:spPr>
          <a:xfrm rot="5400000">
            <a:off x="455771" y="213407"/>
            <a:ext cx="328613" cy="407670"/>
          </a:xfrm>
          <a:prstGeom prst="homePlate">
            <a:avLst>
              <a:gd name="adj" fmla="val 35759"/>
            </a:avLst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8"/>
            </p:custDataLst>
          </p:nvPr>
        </p:nvSpPr>
        <p:spPr>
          <a:xfrm>
            <a:off x="961200" y="937049"/>
            <a:ext cx="7219800" cy="542700"/>
          </a:xfrm>
        </p:spPr>
        <p:txBody>
          <a:bodyPr lIns="90000" tIns="46800" rIns="90000" bIns="4680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9"/>
            </p:custDataLst>
          </p:nvPr>
        </p:nvSpPr>
        <p:spPr>
          <a:xfrm>
            <a:off x="960835" y="1623060"/>
            <a:ext cx="7219950" cy="25839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257175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51435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771525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10287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10"/>
            </p:custDataLst>
          </p:nvPr>
        </p:nvSpPr>
        <p:spPr>
          <a:xfrm>
            <a:off x="659807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1"/>
            </p:custDataLst>
          </p:nvPr>
        </p:nvSpPr>
        <p:spPr>
          <a:xfrm>
            <a:off x="3087000" y="4762977"/>
            <a:ext cx="2970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2"/>
            </p:custDataLst>
          </p:nvPr>
        </p:nvSpPr>
        <p:spPr>
          <a:xfrm>
            <a:off x="6457950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1"/>
            <a:ext cx="3617595" cy="514413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15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grpSp>
        <p:nvGrpSpPr>
          <p:cNvPr id="16" name="组合 15"/>
          <p:cNvGrpSpPr/>
          <p:nvPr userDrawn="1">
            <p:custDataLst>
              <p:tags r:id="rId3"/>
            </p:custDataLst>
          </p:nvPr>
        </p:nvGrpSpPr>
        <p:grpSpPr>
          <a:xfrm>
            <a:off x="8699182" y="4825491"/>
            <a:ext cx="338138" cy="112395"/>
            <a:chOff x="0" y="3623101"/>
            <a:chExt cx="1405715" cy="468548"/>
          </a:xfrm>
        </p:grpSpPr>
        <p:sp>
          <p:nvSpPr>
            <p:cNvPr id="18" name="菱形 17"/>
            <p:cNvSpPr/>
            <p:nvPr userDrawn="1">
              <p:custDataLst>
                <p:tags r:id="rId4"/>
              </p:custDataLst>
            </p:nvPr>
          </p:nvSpPr>
          <p:spPr>
            <a:xfrm>
              <a:off x="0" y="3633950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  <p:sp>
          <p:nvSpPr>
            <p:cNvPr id="19" name="菱形 18"/>
            <p:cNvSpPr/>
            <p:nvPr userDrawn="1">
              <p:custDataLst>
                <p:tags r:id="rId5"/>
              </p:custDataLst>
            </p:nvPr>
          </p:nvSpPr>
          <p:spPr>
            <a:xfrm>
              <a:off x="474008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  <p:sp>
          <p:nvSpPr>
            <p:cNvPr id="22" name="菱形 21"/>
            <p:cNvSpPr/>
            <p:nvPr userDrawn="1">
              <p:custDataLst>
                <p:tags r:id="rId6"/>
              </p:custDataLst>
            </p:nvPr>
          </p:nvSpPr>
          <p:spPr>
            <a:xfrm>
              <a:off x="948016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</p:grpSp>
      <p:sp>
        <p:nvSpPr>
          <p:cNvPr id="17" name="五边形 4"/>
          <p:cNvSpPr/>
          <p:nvPr userDrawn="1">
            <p:custDataLst>
              <p:tags r:id="rId7"/>
            </p:custDataLst>
          </p:nvPr>
        </p:nvSpPr>
        <p:spPr>
          <a:xfrm rot="5400000">
            <a:off x="220504" y="-20481"/>
            <a:ext cx="328653" cy="407670"/>
          </a:xfrm>
          <a:prstGeom prst="homePlate">
            <a:avLst>
              <a:gd name="adj" fmla="val 35759"/>
            </a:avLst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8"/>
            </p:custDataLst>
          </p:nvPr>
        </p:nvSpPr>
        <p:spPr>
          <a:xfrm>
            <a:off x="437400" y="472546"/>
            <a:ext cx="2970000" cy="766860"/>
          </a:xfrm>
        </p:spPr>
        <p:txBody>
          <a:bodyPr lIns="90000" tIns="46800" rIns="90000" bIns="4680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2025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编辑标题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9"/>
            </p:custDataLst>
          </p:nvPr>
        </p:nvSpPr>
        <p:spPr>
          <a:xfrm>
            <a:off x="659807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0"/>
            </p:custDataLst>
          </p:nvPr>
        </p:nvSpPr>
        <p:spPr>
          <a:xfrm>
            <a:off x="3087000" y="4762977"/>
            <a:ext cx="2970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1"/>
            </p:custDataLst>
          </p:nvPr>
        </p:nvSpPr>
        <p:spPr>
          <a:xfrm>
            <a:off x="6457950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12"/>
            </p:custDataLst>
          </p:nvPr>
        </p:nvSpPr>
        <p:spPr>
          <a:xfrm>
            <a:off x="440100" y="1323353"/>
            <a:ext cx="2967300" cy="30699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257175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51435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771525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10287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13"/>
            </p:custDataLst>
          </p:nvPr>
        </p:nvSpPr>
        <p:spPr>
          <a:xfrm>
            <a:off x="3825900" y="577760"/>
            <a:ext cx="4860000" cy="3815953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257175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51435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771525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10287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9144000" cy="1998247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15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grpSp>
        <p:nvGrpSpPr>
          <p:cNvPr id="23" name="组合 22"/>
          <p:cNvGrpSpPr/>
          <p:nvPr userDrawn="1">
            <p:custDataLst>
              <p:tags r:id="rId3"/>
            </p:custDataLst>
          </p:nvPr>
        </p:nvGrpSpPr>
        <p:grpSpPr>
          <a:xfrm>
            <a:off x="8699182" y="4825491"/>
            <a:ext cx="338138" cy="112395"/>
            <a:chOff x="0" y="3623101"/>
            <a:chExt cx="1405715" cy="468548"/>
          </a:xfrm>
        </p:grpSpPr>
        <p:sp>
          <p:nvSpPr>
            <p:cNvPr id="25" name="菱形 24"/>
            <p:cNvSpPr/>
            <p:nvPr userDrawn="1">
              <p:custDataLst>
                <p:tags r:id="rId4"/>
              </p:custDataLst>
            </p:nvPr>
          </p:nvSpPr>
          <p:spPr>
            <a:xfrm>
              <a:off x="0" y="3633950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  <p:sp>
          <p:nvSpPr>
            <p:cNvPr id="26" name="菱形 25"/>
            <p:cNvSpPr/>
            <p:nvPr userDrawn="1">
              <p:custDataLst>
                <p:tags r:id="rId5"/>
              </p:custDataLst>
            </p:nvPr>
          </p:nvSpPr>
          <p:spPr>
            <a:xfrm>
              <a:off x="474008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  <p:sp>
          <p:nvSpPr>
            <p:cNvPr id="27" name="菱形 26"/>
            <p:cNvSpPr/>
            <p:nvPr userDrawn="1">
              <p:custDataLst>
                <p:tags r:id="rId6"/>
              </p:custDataLst>
            </p:nvPr>
          </p:nvSpPr>
          <p:spPr>
            <a:xfrm>
              <a:off x="948016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</p:grpSp>
      <p:sp>
        <p:nvSpPr>
          <p:cNvPr id="24" name="五边形 4"/>
          <p:cNvSpPr/>
          <p:nvPr userDrawn="1">
            <p:custDataLst>
              <p:tags r:id="rId7"/>
            </p:custDataLst>
          </p:nvPr>
        </p:nvSpPr>
        <p:spPr>
          <a:xfrm rot="5400000">
            <a:off x="220504" y="-20481"/>
            <a:ext cx="328653" cy="407670"/>
          </a:xfrm>
          <a:prstGeom prst="homePlate">
            <a:avLst>
              <a:gd name="adj" fmla="val 35759"/>
            </a:avLst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459000" y="517161"/>
            <a:ext cx="8232300" cy="538637"/>
          </a:xfrm>
        </p:spPr>
        <p:txBody>
          <a:bodyPr lIns="90000" tIns="46800" rIns="90000" bIns="46800" anchor="ctr">
            <a:normAutofit/>
          </a:bodyPr>
          <a:lstStyle>
            <a:lvl1pPr algn="ctr">
              <a:defRPr sz="2025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659807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3087000" y="4762977"/>
            <a:ext cx="2970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6457950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2"/>
            </p:custDataLst>
          </p:nvPr>
        </p:nvSpPr>
        <p:spPr>
          <a:xfrm>
            <a:off x="459000" y="1244892"/>
            <a:ext cx="8231981" cy="621000"/>
          </a:xfrm>
        </p:spPr>
        <p:txBody>
          <a:bodyPr lIns="90000" tIns="46800" rIns="90000" bIns="46800">
            <a:normAutofit/>
          </a:bodyPr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3"/>
            </p:custDataLst>
          </p:nvPr>
        </p:nvSpPr>
        <p:spPr>
          <a:xfrm>
            <a:off x="459581" y="2106419"/>
            <a:ext cx="8224200" cy="2573100"/>
          </a:xfrm>
        </p:spPr>
        <p:txBody>
          <a:bodyPr lIns="90000" tIns="46800" rIns="90000" bIns="4680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3772366"/>
            <a:ext cx="9144000" cy="137176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15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grpSp>
        <p:nvGrpSpPr>
          <p:cNvPr id="21" name="组合 20"/>
          <p:cNvGrpSpPr/>
          <p:nvPr userDrawn="1">
            <p:custDataLst>
              <p:tags r:id="rId3"/>
            </p:custDataLst>
          </p:nvPr>
        </p:nvGrpSpPr>
        <p:grpSpPr>
          <a:xfrm>
            <a:off x="8699182" y="4825491"/>
            <a:ext cx="338138" cy="112395"/>
            <a:chOff x="0" y="3623101"/>
            <a:chExt cx="1405715" cy="468548"/>
          </a:xfrm>
        </p:grpSpPr>
        <p:sp>
          <p:nvSpPr>
            <p:cNvPr id="25" name="菱形 24"/>
            <p:cNvSpPr/>
            <p:nvPr userDrawn="1">
              <p:custDataLst>
                <p:tags r:id="rId4"/>
              </p:custDataLst>
            </p:nvPr>
          </p:nvSpPr>
          <p:spPr>
            <a:xfrm>
              <a:off x="0" y="3633950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  <p:sp>
          <p:nvSpPr>
            <p:cNvPr id="26" name="菱形 25"/>
            <p:cNvSpPr/>
            <p:nvPr userDrawn="1">
              <p:custDataLst>
                <p:tags r:id="rId5"/>
              </p:custDataLst>
            </p:nvPr>
          </p:nvSpPr>
          <p:spPr>
            <a:xfrm>
              <a:off x="474008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  <p:sp>
          <p:nvSpPr>
            <p:cNvPr id="27" name="菱形 26"/>
            <p:cNvSpPr/>
            <p:nvPr userDrawn="1">
              <p:custDataLst>
                <p:tags r:id="rId6"/>
              </p:custDataLst>
            </p:nvPr>
          </p:nvSpPr>
          <p:spPr>
            <a:xfrm>
              <a:off x="948016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</p:grpSp>
      <p:sp>
        <p:nvSpPr>
          <p:cNvPr id="22" name="五边形 4"/>
          <p:cNvSpPr/>
          <p:nvPr userDrawn="1">
            <p:custDataLst>
              <p:tags r:id="rId7"/>
            </p:custDataLst>
          </p:nvPr>
        </p:nvSpPr>
        <p:spPr>
          <a:xfrm rot="5400000">
            <a:off x="220504" y="-20481"/>
            <a:ext cx="328653" cy="407670"/>
          </a:xfrm>
          <a:prstGeom prst="homePlate">
            <a:avLst>
              <a:gd name="adj" fmla="val 35759"/>
            </a:avLst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453600" y="434424"/>
            <a:ext cx="8232300" cy="491760"/>
          </a:xfrm>
        </p:spPr>
        <p:txBody>
          <a:bodyPr lIns="90000" tIns="46800" rIns="90000" bIns="46800" anchor="ctr">
            <a:normAutofit/>
          </a:bodyPr>
          <a:lstStyle>
            <a:lvl1pPr algn="ctr"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659807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3087000" y="4762977"/>
            <a:ext cx="2970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6457950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2"/>
            </p:custDataLst>
          </p:nvPr>
        </p:nvSpPr>
        <p:spPr>
          <a:xfrm>
            <a:off x="453628" y="1261204"/>
            <a:ext cx="8243100" cy="2408400"/>
          </a:xfrm>
        </p:spPr>
        <p:txBody>
          <a:bodyPr lIns="90000" tIns="46800" rIns="90000" bIns="4680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3"/>
            </p:custDataLst>
          </p:nvPr>
        </p:nvSpPr>
        <p:spPr>
          <a:xfrm>
            <a:off x="445500" y="3885826"/>
            <a:ext cx="8251200" cy="7587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9144000" cy="68588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15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34700" y="178242"/>
            <a:ext cx="8278200" cy="331473"/>
          </a:xfrm>
        </p:spPr>
        <p:txBody>
          <a:bodyPr lIns="90000" tIns="46800" rIns="90000" bIns="46800">
            <a:normAutofit/>
          </a:bodyPr>
          <a:lstStyle>
            <a:lvl1pPr marL="0" indent="0">
              <a:buFont typeface="Arial" panose="020B0604020202020204" pitchFamily="34" charset="0"/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59807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087000" y="4762977"/>
            <a:ext cx="2970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6457950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434700" y="1247688"/>
            <a:ext cx="4006800" cy="21708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257175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51435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771525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10287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4681800" y="1247688"/>
            <a:ext cx="4025700" cy="21708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257175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51435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771525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10287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429300" y="3613082"/>
            <a:ext cx="4006800" cy="5859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4689900" y="3610382"/>
            <a:ext cx="4025700" cy="5859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grpSp>
        <p:nvGrpSpPr>
          <p:cNvPr id="19" name="组合 18"/>
          <p:cNvGrpSpPr/>
          <p:nvPr userDrawn="1">
            <p:custDataLst>
              <p:tags r:id="rId11"/>
            </p:custDataLst>
          </p:nvPr>
        </p:nvGrpSpPr>
        <p:grpSpPr>
          <a:xfrm flipH="1">
            <a:off x="8346782" y="237905"/>
            <a:ext cx="732236" cy="230863"/>
            <a:chOff x="7177184" y="4307561"/>
            <a:chExt cx="976314" cy="307818"/>
          </a:xfrm>
        </p:grpSpPr>
        <p:sp>
          <p:nvSpPr>
            <p:cNvPr id="6" name="等腰三角形 5"/>
            <p:cNvSpPr/>
            <p:nvPr userDrawn="1">
              <p:custDataLst>
                <p:tags r:id="rId12"/>
              </p:custDataLst>
            </p:nvPr>
          </p:nvSpPr>
          <p:spPr>
            <a:xfrm rot="5400000" flipH="1">
              <a:off x="7887012" y="4348893"/>
              <a:ext cx="307818" cy="225154"/>
            </a:xfrm>
            <a:custGeom>
              <a:avLst/>
              <a:gdLst>
                <a:gd name="connsiteX0" fmla="*/ 0 w 482721"/>
                <a:gd name="connsiteY0" fmla="*/ 353086 h 353086"/>
                <a:gd name="connsiteX1" fmla="*/ 241361 w 482721"/>
                <a:gd name="connsiteY1" fmla="*/ 0 h 353086"/>
                <a:gd name="connsiteX2" fmla="*/ 482721 w 482721"/>
                <a:gd name="connsiteY2" fmla="*/ 353086 h 353086"/>
                <a:gd name="connsiteX3" fmla="*/ 0 w 482721"/>
                <a:gd name="connsiteY3" fmla="*/ 353086 h 353086"/>
                <a:gd name="connsiteX0-1" fmla="*/ 0 w 482721"/>
                <a:gd name="connsiteY0-2" fmla="*/ 353086 h 353086"/>
                <a:gd name="connsiteX1-3" fmla="*/ 241361 w 482721"/>
                <a:gd name="connsiteY1-4" fmla="*/ 0 h 353086"/>
                <a:gd name="connsiteX2-5" fmla="*/ 482721 w 482721"/>
                <a:gd name="connsiteY2-6" fmla="*/ 353086 h 353086"/>
                <a:gd name="connsiteX3-7" fmla="*/ 235390 w 482721"/>
                <a:gd name="connsiteY3-8" fmla="*/ 353086 h 353086"/>
                <a:gd name="connsiteX4" fmla="*/ 0 w 482721"/>
                <a:gd name="connsiteY4" fmla="*/ 353086 h 353086"/>
                <a:gd name="connsiteX0-9" fmla="*/ 0 w 482721"/>
                <a:gd name="connsiteY0-10" fmla="*/ 353086 h 353086"/>
                <a:gd name="connsiteX1-11" fmla="*/ 241361 w 482721"/>
                <a:gd name="connsiteY1-12" fmla="*/ 0 h 353086"/>
                <a:gd name="connsiteX2-13" fmla="*/ 482721 w 482721"/>
                <a:gd name="connsiteY2-14" fmla="*/ 353086 h 353086"/>
                <a:gd name="connsiteX3-15" fmla="*/ 217283 w 482721"/>
                <a:gd name="connsiteY3-16" fmla="*/ 226338 h 353086"/>
                <a:gd name="connsiteX4-17" fmla="*/ 0 w 482721"/>
                <a:gd name="connsiteY4-18" fmla="*/ 353086 h 353086"/>
                <a:gd name="connsiteX0-19" fmla="*/ 0 w 482721"/>
                <a:gd name="connsiteY0-20" fmla="*/ 353086 h 353086"/>
                <a:gd name="connsiteX1-21" fmla="*/ 241361 w 482721"/>
                <a:gd name="connsiteY1-22" fmla="*/ 0 h 353086"/>
                <a:gd name="connsiteX2-23" fmla="*/ 482721 w 482721"/>
                <a:gd name="connsiteY2-24" fmla="*/ 353086 h 353086"/>
                <a:gd name="connsiteX3-25" fmla="*/ 244443 w 482721"/>
                <a:gd name="connsiteY3-26" fmla="*/ 226338 h 353086"/>
                <a:gd name="connsiteX4-27" fmla="*/ 0 w 482721"/>
                <a:gd name="connsiteY4-28" fmla="*/ 353086 h 35308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17" y="connsiteY4-18"/>
                </a:cxn>
              </a:cxnLst>
              <a:rect l="l" t="t" r="r" b="b"/>
              <a:pathLst>
                <a:path w="482720" h="353086">
                  <a:moveTo>
                    <a:pt x="0" y="353086"/>
                  </a:moveTo>
                  <a:lnTo>
                    <a:pt x="241361" y="0"/>
                  </a:lnTo>
                  <a:lnTo>
                    <a:pt x="482721" y="353086"/>
                  </a:lnTo>
                  <a:lnTo>
                    <a:pt x="244443" y="226338"/>
                  </a:lnTo>
                  <a:lnTo>
                    <a:pt x="0" y="353086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sp>
          <p:nvSpPr>
            <p:cNvPr id="12" name="等腰三角形 5"/>
            <p:cNvSpPr/>
            <p:nvPr userDrawn="1">
              <p:custDataLst>
                <p:tags r:id="rId13"/>
              </p:custDataLst>
            </p:nvPr>
          </p:nvSpPr>
          <p:spPr>
            <a:xfrm rot="5400000" flipH="1">
              <a:off x="7511432" y="4348893"/>
              <a:ext cx="307818" cy="225154"/>
            </a:xfrm>
            <a:custGeom>
              <a:avLst/>
              <a:gdLst>
                <a:gd name="connsiteX0" fmla="*/ 0 w 482721"/>
                <a:gd name="connsiteY0" fmla="*/ 353086 h 353086"/>
                <a:gd name="connsiteX1" fmla="*/ 241361 w 482721"/>
                <a:gd name="connsiteY1" fmla="*/ 0 h 353086"/>
                <a:gd name="connsiteX2" fmla="*/ 482721 w 482721"/>
                <a:gd name="connsiteY2" fmla="*/ 353086 h 353086"/>
                <a:gd name="connsiteX3" fmla="*/ 0 w 482721"/>
                <a:gd name="connsiteY3" fmla="*/ 353086 h 353086"/>
                <a:gd name="connsiteX0-1" fmla="*/ 0 w 482721"/>
                <a:gd name="connsiteY0-2" fmla="*/ 353086 h 353086"/>
                <a:gd name="connsiteX1-3" fmla="*/ 241361 w 482721"/>
                <a:gd name="connsiteY1-4" fmla="*/ 0 h 353086"/>
                <a:gd name="connsiteX2-5" fmla="*/ 482721 w 482721"/>
                <a:gd name="connsiteY2-6" fmla="*/ 353086 h 353086"/>
                <a:gd name="connsiteX3-7" fmla="*/ 235390 w 482721"/>
                <a:gd name="connsiteY3-8" fmla="*/ 353086 h 353086"/>
                <a:gd name="connsiteX4" fmla="*/ 0 w 482721"/>
                <a:gd name="connsiteY4" fmla="*/ 353086 h 353086"/>
                <a:gd name="connsiteX0-9" fmla="*/ 0 w 482721"/>
                <a:gd name="connsiteY0-10" fmla="*/ 353086 h 353086"/>
                <a:gd name="connsiteX1-11" fmla="*/ 241361 w 482721"/>
                <a:gd name="connsiteY1-12" fmla="*/ 0 h 353086"/>
                <a:gd name="connsiteX2-13" fmla="*/ 482721 w 482721"/>
                <a:gd name="connsiteY2-14" fmla="*/ 353086 h 353086"/>
                <a:gd name="connsiteX3-15" fmla="*/ 217283 w 482721"/>
                <a:gd name="connsiteY3-16" fmla="*/ 226338 h 353086"/>
                <a:gd name="connsiteX4-17" fmla="*/ 0 w 482721"/>
                <a:gd name="connsiteY4-18" fmla="*/ 353086 h 353086"/>
                <a:gd name="connsiteX0-19" fmla="*/ 0 w 482721"/>
                <a:gd name="connsiteY0-20" fmla="*/ 353086 h 353086"/>
                <a:gd name="connsiteX1-21" fmla="*/ 241361 w 482721"/>
                <a:gd name="connsiteY1-22" fmla="*/ 0 h 353086"/>
                <a:gd name="connsiteX2-23" fmla="*/ 482721 w 482721"/>
                <a:gd name="connsiteY2-24" fmla="*/ 353086 h 353086"/>
                <a:gd name="connsiteX3-25" fmla="*/ 244443 w 482721"/>
                <a:gd name="connsiteY3-26" fmla="*/ 226338 h 353086"/>
                <a:gd name="connsiteX4-27" fmla="*/ 0 w 482721"/>
                <a:gd name="connsiteY4-28" fmla="*/ 353086 h 35308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17" y="connsiteY4-18"/>
                </a:cxn>
              </a:cxnLst>
              <a:rect l="l" t="t" r="r" b="b"/>
              <a:pathLst>
                <a:path w="482720" h="353086">
                  <a:moveTo>
                    <a:pt x="0" y="353086"/>
                  </a:moveTo>
                  <a:lnTo>
                    <a:pt x="241361" y="0"/>
                  </a:lnTo>
                  <a:lnTo>
                    <a:pt x="482721" y="353086"/>
                  </a:lnTo>
                  <a:lnTo>
                    <a:pt x="244443" y="226338"/>
                  </a:lnTo>
                  <a:lnTo>
                    <a:pt x="0" y="353086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sp>
          <p:nvSpPr>
            <p:cNvPr id="14" name="等腰三角形 5"/>
            <p:cNvSpPr/>
            <p:nvPr userDrawn="1">
              <p:custDataLst>
                <p:tags r:id="rId14"/>
              </p:custDataLst>
            </p:nvPr>
          </p:nvSpPr>
          <p:spPr>
            <a:xfrm rot="5400000" flipH="1">
              <a:off x="7135852" y="4348893"/>
              <a:ext cx="307818" cy="225154"/>
            </a:xfrm>
            <a:custGeom>
              <a:avLst/>
              <a:gdLst>
                <a:gd name="connsiteX0" fmla="*/ 0 w 482721"/>
                <a:gd name="connsiteY0" fmla="*/ 353086 h 353086"/>
                <a:gd name="connsiteX1" fmla="*/ 241361 w 482721"/>
                <a:gd name="connsiteY1" fmla="*/ 0 h 353086"/>
                <a:gd name="connsiteX2" fmla="*/ 482721 w 482721"/>
                <a:gd name="connsiteY2" fmla="*/ 353086 h 353086"/>
                <a:gd name="connsiteX3" fmla="*/ 0 w 482721"/>
                <a:gd name="connsiteY3" fmla="*/ 353086 h 353086"/>
                <a:gd name="connsiteX0-1" fmla="*/ 0 w 482721"/>
                <a:gd name="connsiteY0-2" fmla="*/ 353086 h 353086"/>
                <a:gd name="connsiteX1-3" fmla="*/ 241361 w 482721"/>
                <a:gd name="connsiteY1-4" fmla="*/ 0 h 353086"/>
                <a:gd name="connsiteX2-5" fmla="*/ 482721 w 482721"/>
                <a:gd name="connsiteY2-6" fmla="*/ 353086 h 353086"/>
                <a:gd name="connsiteX3-7" fmla="*/ 235390 w 482721"/>
                <a:gd name="connsiteY3-8" fmla="*/ 353086 h 353086"/>
                <a:gd name="connsiteX4" fmla="*/ 0 w 482721"/>
                <a:gd name="connsiteY4" fmla="*/ 353086 h 353086"/>
                <a:gd name="connsiteX0-9" fmla="*/ 0 w 482721"/>
                <a:gd name="connsiteY0-10" fmla="*/ 353086 h 353086"/>
                <a:gd name="connsiteX1-11" fmla="*/ 241361 w 482721"/>
                <a:gd name="connsiteY1-12" fmla="*/ 0 h 353086"/>
                <a:gd name="connsiteX2-13" fmla="*/ 482721 w 482721"/>
                <a:gd name="connsiteY2-14" fmla="*/ 353086 h 353086"/>
                <a:gd name="connsiteX3-15" fmla="*/ 217283 w 482721"/>
                <a:gd name="connsiteY3-16" fmla="*/ 226338 h 353086"/>
                <a:gd name="connsiteX4-17" fmla="*/ 0 w 482721"/>
                <a:gd name="connsiteY4-18" fmla="*/ 353086 h 353086"/>
                <a:gd name="connsiteX0-19" fmla="*/ 0 w 482721"/>
                <a:gd name="connsiteY0-20" fmla="*/ 353086 h 353086"/>
                <a:gd name="connsiteX1-21" fmla="*/ 241361 w 482721"/>
                <a:gd name="connsiteY1-22" fmla="*/ 0 h 353086"/>
                <a:gd name="connsiteX2-23" fmla="*/ 482721 w 482721"/>
                <a:gd name="connsiteY2-24" fmla="*/ 353086 h 353086"/>
                <a:gd name="connsiteX3-25" fmla="*/ 244443 w 482721"/>
                <a:gd name="connsiteY3-26" fmla="*/ 226338 h 353086"/>
                <a:gd name="connsiteX4-27" fmla="*/ 0 w 482721"/>
                <a:gd name="connsiteY4-28" fmla="*/ 353086 h 35308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17" y="connsiteY4-18"/>
                </a:cxn>
              </a:cxnLst>
              <a:rect l="l" t="t" r="r" b="b"/>
              <a:pathLst>
                <a:path w="482720" h="353086">
                  <a:moveTo>
                    <a:pt x="0" y="353086"/>
                  </a:moveTo>
                  <a:lnTo>
                    <a:pt x="241361" y="0"/>
                  </a:lnTo>
                  <a:lnTo>
                    <a:pt x="482721" y="353086"/>
                  </a:lnTo>
                  <a:lnTo>
                    <a:pt x="244443" y="226338"/>
                  </a:lnTo>
                  <a:lnTo>
                    <a:pt x="0" y="353086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7"/>
          <p:cNvSpPr/>
          <p:nvPr userDrawn="1">
            <p:custDataLst>
              <p:tags r:id="rId2"/>
            </p:custDataLst>
          </p:nvPr>
        </p:nvSpPr>
        <p:spPr>
          <a:xfrm>
            <a:off x="144780" y="137177"/>
            <a:ext cx="8853964" cy="4869305"/>
          </a:xfrm>
          <a:prstGeom prst="roundRect">
            <a:avLst>
              <a:gd name="adj" fmla="val 172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" name="矩形 9"/>
          <p:cNvSpPr/>
          <p:nvPr userDrawn="1">
            <p:custDataLst>
              <p:tags r:id="rId3"/>
            </p:custDataLst>
          </p:nvPr>
        </p:nvSpPr>
        <p:spPr>
          <a:xfrm>
            <a:off x="0" y="740108"/>
            <a:ext cx="9144000" cy="370466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15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12" name="五边形 4"/>
          <p:cNvSpPr/>
          <p:nvPr userDrawn="1">
            <p:custDataLst>
              <p:tags r:id="rId4"/>
            </p:custDataLst>
          </p:nvPr>
        </p:nvSpPr>
        <p:spPr>
          <a:xfrm rot="5400000">
            <a:off x="3955018" y="-714"/>
            <a:ext cx="995962" cy="1234440"/>
          </a:xfrm>
          <a:prstGeom prst="homePlate">
            <a:avLst>
              <a:gd name="adj" fmla="val 35759"/>
            </a:avLst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  <p:sp>
        <p:nvSpPr>
          <p:cNvPr id="13" name="五边形 6"/>
          <p:cNvSpPr/>
          <p:nvPr userDrawn="1">
            <p:custDataLst>
              <p:tags r:id="rId5"/>
            </p:custDataLst>
          </p:nvPr>
        </p:nvSpPr>
        <p:spPr>
          <a:xfrm rot="16200000" flipV="1">
            <a:off x="3954780" y="4688784"/>
            <a:ext cx="455351" cy="1234440"/>
          </a:xfrm>
          <a:prstGeom prst="homePlate">
            <a:avLst>
              <a:gd name="adj" fmla="val 80230"/>
            </a:avLst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6"/>
            </p:custDataLst>
          </p:nvPr>
        </p:nvSpPr>
        <p:spPr>
          <a:xfrm>
            <a:off x="1142100" y="1364237"/>
            <a:ext cx="6858000" cy="1430520"/>
          </a:xfrm>
        </p:spPr>
        <p:txBody>
          <a:bodyPr lIns="90000" tIns="46800" rIns="90000" bIns="46800" anchor="b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3375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7"/>
            </p:custDataLst>
          </p:nvPr>
        </p:nvSpPr>
        <p:spPr>
          <a:xfrm>
            <a:off x="659807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8"/>
            </p:custDataLst>
          </p:nvPr>
        </p:nvSpPr>
        <p:spPr>
          <a:xfrm>
            <a:off x="3087000" y="4762977"/>
            <a:ext cx="2970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9"/>
            </p:custDataLst>
          </p:nvPr>
        </p:nvSpPr>
        <p:spPr>
          <a:xfrm>
            <a:off x="6457950" y="4762977"/>
            <a:ext cx="2025000" cy="237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10"/>
            </p:custDataLst>
          </p:nvPr>
        </p:nvSpPr>
        <p:spPr>
          <a:xfrm>
            <a:off x="1141810" y="2897534"/>
            <a:ext cx="6858000" cy="12420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、内容和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01251"/>
            <a:ext cx="1645920" cy="1234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685920"/>
            <a:ext cx="6508377" cy="857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1657640"/>
            <a:ext cx="6508377" cy="293778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4768096"/>
            <a:ext cx="1752600" cy="273892"/>
          </a:xfrm>
        </p:spPr>
        <p:txBody>
          <a:bodyPr/>
          <a:lstStyle/>
          <a:p>
            <a:fld id="{B1A24CD3-204F-4468-8EE4-28A6668D00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4768096"/>
            <a:ext cx="4926852" cy="27389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270809"/>
            <a:ext cx="506506" cy="273892"/>
          </a:xfrm>
        </p:spPr>
        <p:txBody>
          <a:bodyPr/>
          <a:lstStyle/>
          <a:p>
            <a:fld id="{57AF16DE-A0D5-4438-950F-5B1E159C2C28}" type="slidenum">
              <a:rPr lang="en-US" smtClean="0"/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269875" y="1482798"/>
            <a:ext cx="1645920" cy="346994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01251"/>
            <a:ext cx="1099073" cy="47633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2572200"/>
            <a:ext cx="4966446" cy="1049054"/>
          </a:xfrm>
        </p:spPr>
        <p:txBody>
          <a:bodyPr anchor="b" anchorCtr="0"/>
          <a:lstStyle>
            <a:lvl1pPr algn="r">
              <a:defRPr sz="3450" b="0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3618943"/>
            <a:ext cx="4966446" cy="990773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ct val="0"/>
              </a:spcBef>
              <a:buNone/>
              <a:defRPr sz="12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803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3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83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4768096"/>
            <a:ext cx="1622612" cy="273892"/>
          </a:xfrm>
        </p:spPr>
        <p:txBody>
          <a:bodyPr/>
          <a:lstStyle/>
          <a:p>
            <a:fld id="{B1A24CD3-204F-4468-8EE4-28A6668D00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4768096"/>
            <a:ext cx="5311588" cy="27389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(带图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3580906"/>
            <a:ext cx="2971800" cy="13836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2572201"/>
            <a:ext cx="4966446" cy="1049054"/>
          </a:xfrm>
        </p:spPr>
        <p:txBody>
          <a:bodyPr anchor="b" anchorCtr="0"/>
          <a:lstStyle>
            <a:lvl1pPr algn="r">
              <a:defRPr sz="3450" b="0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3618943"/>
            <a:ext cx="4966446" cy="990773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ct val="0"/>
              </a:spcBef>
              <a:buNone/>
              <a:defRPr sz="12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803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3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83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4579525"/>
            <a:ext cx="506506" cy="273892"/>
          </a:xfrm>
        </p:spPr>
        <p:txBody>
          <a:bodyPr/>
          <a:lstStyle/>
          <a:p>
            <a:fld id="{57AF16DE-A0D5-4438-950F-5B1E159C2C28}" type="slidenum">
              <a:rPr lang="en-US" smtClean="0"/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269874" y="201251"/>
            <a:ext cx="2971800" cy="332957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01251"/>
            <a:ext cx="718073" cy="1234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85920"/>
            <a:ext cx="7391401" cy="857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61213"/>
            <a:ext cx="3566160" cy="293421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1661213"/>
            <a:ext cx="3566160" cy="293421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01251"/>
            <a:ext cx="718073" cy="1234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85920"/>
            <a:ext cx="7388352" cy="8574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40869"/>
            <a:ext cx="3566160" cy="479905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15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17411"/>
            <a:ext cx="3566160" cy="257801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1540869"/>
            <a:ext cx="3566160" cy="479905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15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017411"/>
            <a:ext cx="3566160" cy="257801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两项内容、顶部和底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01251"/>
            <a:ext cx="718073" cy="1234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85920"/>
            <a:ext cx="7391401" cy="857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661212"/>
            <a:ext cx="7396163" cy="144043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3169284"/>
            <a:ext cx="7396163" cy="144043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2" Type="http://schemas.openxmlformats.org/officeDocument/2006/relationships/theme" Target="../theme/theme1.xml"/><Relationship Id="rId21" Type="http://schemas.openxmlformats.org/officeDocument/2006/relationships/image" Target="file:///D:\qq&#25991;&#20214;\712321467\Image\C2C\Image2\%7b75232B38-A165-1FB7-499C-2E1C792CACB5%7d.png" TargetMode="External"/><Relationship Id="rId20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Relationship Id="rId3" Type="http://schemas.openxmlformats.org/officeDocument/2006/relationships/slideLayout" Target="../slideLayouts/slideLayout22.xml"/><Relationship Id="rId27" Type="http://schemas.openxmlformats.org/officeDocument/2006/relationships/theme" Target="../theme/theme2.xml"/><Relationship Id="rId26" Type="http://schemas.openxmlformats.org/officeDocument/2006/relationships/image" Target="file:///D:\qq&#25991;&#20214;\712321467\Image\C2C\Image2\%7b75232B38-A165-1FB7-499C-2E1C792CACB5%7d.png" TargetMode="External"/><Relationship Id="rId25" Type="http://schemas.openxmlformats.org/officeDocument/2006/relationships/image" Target="../media/image1.png"/><Relationship Id="rId24" Type="http://schemas.openxmlformats.org/officeDocument/2006/relationships/tags" Target="../tags/tag228.xml"/><Relationship Id="rId23" Type="http://schemas.openxmlformats.org/officeDocument/2006/relationships/tags" Target="../tags/tag227.xml"/><Relationship Id="rId22" Type="http://schemas.openxmlformats.org/officeDocument/2006/relationships/tags" Target="../tags/tag226.xml"/><Relationship Id="rId21" Type="http://schemas.openxmlformats.org/officeDocument/2006/relationships/tags" Target="../tags/tag225.xml"/><Relationship Id="rId20" Type="http://schemas.openxmlformats.org/officeDocument/2006/relationships/tags" Target="../tags/tag224.xml"/><Relationship Id="rId2" Type="http://schemas.openxmlformats.org/officeDocument/2006/relationships/slideLayout" Target="../slideLayouts/slideLayout21.xml"/><Relationship Id="rId19" Type="http://schemas.openxmlformats.org/officeDocument/2006/relationships/tags" Target="../tags/tag223.xml"/><Relationship Id="rId18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685920"/>
            <a:ext cx="6508377" cy="8574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657640"/>
            <a:ext cx="6508377" cy="29377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4768096"/>
            <a:ext cx="17526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4768096"/>
            <a:ext cx="6007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270809"/>
            <a:ext cx="506506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5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</a:fld>
            <a:endParaRPr 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20" r:link="rId21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pic>
        <p:nvPicPr>
          <p:cNvPr id="8" name="图片 1073743875" descr="学科网 zxxk.com"/>
          <p:cNvPicPr>
            <a:picLocks noChangeAspect="1"/>
          </p:cNvPicPr>
          <p:nvPr/>
        </p:nvPicPr>
        <p:blipFill>
          <a:blip r:embed="rId20" r:link="rId21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ransition/>
  <p:txStyles>
    <p:titleStyle>
      <a:lvl1pPr algn="l" defTabSz="6858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spcBef>
          <a:spcPts val="1350"/>
        </a:spcBef>
        <a:buClr>
          <a:schemeClr val="accent1"/>
        </a:buClr>
        <a:buSzTx/>
        <a:buFont typeface="Wingdings 2" panose="05020102010507070707" pitchFamily="18" charset="2"/>
        <a:buChar char="¡"/>
        <a:defRPr sz="1500" kern="1200">
          <a:solidFill>
            <a:schemeClr val="tx2"/>
          </a:solidFill>
          <a:latin typeface="+mn-lt"/>
          <a:ea typeface="+mn-ea"/>
          <a:cs typeface="+mn-cs"/>
        </a:defRPr>
      </a:lvl1pPr>
      <a:lvl2pPr marL="342900" indent="-171450" algn="l" defTabSz="685800" rtl="0" eaLnBrk="1" latinLnBrk="0" hangingPunct="1">
        <a:spcBef>
          <a:spcPts val="450"/>
        </a:spcBef>
        <a:buClr>
          <a:schemeClr val="accent1">
            <a:lumMod val="50000"/>
          </a:schemeClr>
        </a:buClr>
        <a:buSzTx/>
        <a:buFont typeface="Wingdings 2" panose="05020102010507070707" pitchFamily="18" charset="2"/>
        <a:buChar char="¡"/>
        <a:defRPr sz="1350" kern="1200">
          <a:solidFill>
            <a:schemeClr val="tx2"/>
          </a:solidFill>
          <a:latin typeface="+mn-lt"/>
          <a:ea typeface="+mn-ea"/>
          <a:cs typeface="+mn-cs"/>
        </a:defRPr>
      </a:lvl2pPr>
      <a:lvl3pPr marL="514350" indent="-171450" algn="l" defTabSz="685800" rtl="0" eaLnBrk="1" latinLnBrk="0" hangingPunct="1">
        <a:spcBef>
          <a:spcPts val="450"/>
        </a:spcBef>
        <a:buClr>
          <a:schemeClr val="accent1"/>
        </a:buClr>
        <a:buSzTx/>
        <a:buFont typeface="Wingdings 2" panose="05020102010507070707" pitchFamily="18" charset="2"/>
        <a:buChar char="¡"/>
        <a:defRPr sz="1350" kern="1200">
          <a:solidFill>
            <a:schemeClr val="tx2"/>
          </a:solidFill>
          <a:latin typeface="+mn-lt"/>
          <a:ea typeface="+mn-ea"/>
          <a:cs typeface="+mn-cs"/>
        </a:defRPr>
      </a:lvl3pPr>
      <a:lvl4pPr marL="685800" indent="-171450" algn="l" defTabSz="685800" rtl="0" eaLnBrk="1" latinLnBrk="0" hangingPunct="1">
        <a:spcBef>
          <a:spcPts val="450"/>
        </a:spcBef>
        <a:buClr>
          <a:schemeClr val="accent1">
            <a:lumMod val="50000"/>
          </a:schemeClr>
        </a:buClr>
        <a:buSzTx/>
        <a:buFont typeface="Wingdings 2" panose="05020102010507070707" pitchFamily="18" charset="2"/>
        <a:buChar char="¡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857250" indent="-171450" algn="l" defTabSz="685800" rtl="0" eaLnBrk="1" latinLnBrk="0" hangingPunct="1">
        <a:spcBef>
          <a:spcPts val="450"/>
        </a:spcBef>
        <a:buClr>
          <a:schemeClr val="accent1"/>
        </a:buClr>
        <a:buSzTx/>
        <a:buFont typeface="Wingdings 2" panose="05020102010507070707" pitchFamily="18" charset="2"/>
        <a:buChar char="¡"/>
        <a:defRPr sz="1350" kern="1200">
          <a:solidFill>
            <a:schemeClr val="tx2"/>
          </a:solidFill>
          <a:latin typeface="+mn-lt"/>
          <a:ea typeface="+mn-ea"/>
          <a:cs typeface="+mn-cs"/>
        </a:defRPr>
      </a:lvl5pPr>
      <a:lvl6pPr marL="1033780" indent="-171450" algn="l" defTabSz="685800" rtl="0" eaLnBrk="1" latinLnBrk="0" hangingPunct="1">
        <a:spcBef>
          <a:spcPct val="150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"/>
        <a:defRPr lang="en-US" sz="1350" kern="1200" smtClean="0">
          <a:solidFill>
            <a:schemeClr val="tx2"/>
          </a:solidFill>
          <a:latin typeface="+mn-lt"/>
          <a:ea typeface="+mn-ea"/>
          <a:cs typeface="+mn-cs"/>
        </a:defRPr>
      </a:lvl6pPr>
      <a:lvl7pPr marL="1202690" indent="-171450" algn="l" defTabSz="685800" rtl="0" eaLnBrk="1" latinLnBrk="0" hangingPunct="1">
        <a:spcBef>
          <a:spcPct val="15000"/>
        </a:spcBef>
        <a:buClr>
          <a:schemeClr val="accent1"/>
        </a:buClr>
        <a:buFont typeface="Wingdings 2" panose="05020102010507070707" pitchFamily="18" charset="2"/>
        <a:buChar char=""/>
        <a:defRPr lang="en-US" sz="1350" kern="1200" smtClean="0">
          <a:solidFill>
            <a:schemeClr val="tx2"/>
          </a:solidFill>
          <a:latin typeface="+mn-lt"/>
          <a:ea typeface="+mn-ea"/>
          <a:cs typeface="+mn-cs"/>
        </a:defRPr>
      </a:lvl7pPr>
      <a:lvl8pPr marL="1373505" indent="-171450" algn="l" defTabSz="685800" rtl="0" eaLnBrk="1" latinLnBrk="0" hangingPunct="1">
        <a:spcBef>
          <a:spcPct val="150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"/>
        <a:defRPr lang="en-US" sz="1350" kern="1200" smtClean="0">
          <a:solidFill>
            <a:schemeClr val="tx2"/>
          </a:solidFill>
          <a:latin typeface="+mn-lt"/>
          <a:ea typeface="+mn-ea"/>
          <a:cs typeface="+mn-cs"/>
        </a:defRPr>
      </a:lvl8pPr>
      <a:lvl9pPr marL="1543050" indent="-171450" algn="l" defTabSz="685800" rtl="0" eaLnBrk="1" latinLnBrk="0" hangingPunct="1">
        <a:spcBef>
          <a:spcPct val="15000"/>
        </a:spcBef>
        <a:buClr>
          <a:schemeClr val="accent1"/>
        </a:buClr>
        <a:buFont typeface="Wingdings 2" panose="05020102010507070707" pitchFamily="18" charset="2"/>
        <a:buChar char=""/>
        <a:defRPr lang="en-US" sz="135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502412" y="332740"/>
            <a:ext cx="8139178" cy="331473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502412" y="714699"/>
            <a:ext cx="8139178" cy="404168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659807" y="4762692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3087000" y="4762692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6457950" y="4762692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 flipH="1">
            <a:off x="0" y="318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schemeClr val="lt1"/>
              </a:solidFill>
            </a:endParaRPr>
          </a:p>
        </p:txBody>
      </p:sp>
      <p:pic>
        <p:nvPicPr>
          <p:cNvPr id="8" name="图片 1073743875" descr="学科网 zxxk.com"/>
          <p:cNvPicPr>
            <a:picLocks noChangeAspect="1"/>
          </p:cNvPicPr>
          <p:nvPr/>
        </p:nvPicPr>
        <p:blipFill>
          <a:blip r:embed="rId25" r:link="rId26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pic>
        <p:nvPicPr>
          <p:cNvPr id="9" name="图片 1073743875" descr="学科网 zxxk.com"/>
          <p:cNvPicPr>
            <a:picLocks noChangeAspect="1"/>
          </p:cNvPicPr>
          <p:nvPr/>
        </p:nvPicPr>
        <p:blipFill>
          <a:blip r:embed="rId25" r:link="rId26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  <p:sldLayoutId id="2147483686" r:id="rId18"/>
  </p:sldLayoutIdLst>
  <p:transition/>
  <p:txStyles>
    <p:titleStyle>
      <a:lvl1pPr algn="l" defTabSz="514350" rtl="0" eaLnBrk="1" fontAlgn="auto" latinLnBrk="0" hangingPunct="1">
        <a:lnSpc>
          <a:spcPct val="100000"/>
        </a:lnSpc>
        <a:spcBef>
          <a:spcPct val="0"/>
        </a:spcBef>
        <a:buNone/>
        <a:defRPr sz="135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128905" indent="-128270" algn="l" defTabSz="51435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9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386080" indent="-128270" algn="l" defTabSz="51435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905510" algn="l"/>
        </a:tabLst>
        <a:defRPr sz="9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643255" indent="-128270" algn="l" defTabSz="51435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9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900430" indent="-128270" algn="l" defTabSz="51435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9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1157605" indent="-128270" algn="l" defTabSz="51435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9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1414780" indent="-128270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6pPr>
      <a:lvl7pPr marL="1671955" indent="-128270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7pPr>
      <a:lvl8pPr marL="1929130" indent="-128270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8pPr>
      <a:lvl9pPr marL="2186305" indent="-128270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6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52.xml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6.xml"/><Relationship Id="rId6" Type="http://schemas.openxmlformats.org/officeDocument/2006/relationships/tags" Target="../tags/tag258.xml"/><Relationship Id="rId5" Type="http://schemas.openxmlformats.org/officeDocument/2006/relationships/tags" Target="../tags/tag257.xml"/><Relationship Id="rId4" Type="http://schemas.openxmlformats.org/officeDocument/2006/relationships/tags" Target="../tags/tag256.xml"/><Relationship Id="rId3" Type="http://schemas.openxmlformats.org/officeDocument/2006/relationships/tags" Target="../tags/tag255.xml"/><Relationship Id="rId2" Type="http://schemas.openxmlformats.org/officeDocument/2006/relationships/tags" Target="../tags/tag254.xml"/><Relationship Id="rId1" Type="http://schemas.openxmlformats.org/officeDocument/2006/relationships/tags" Target="../tags/tag253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6.xml"/><Relationship Id="rId6" Type="http://schemas.openxmlformats.org/officeDocument/2006/relationships/tags" Target="../tags/tag264.xml"/><Relationship Id="rId5" Type="http://schemas.openxmlformats.org/officeDocument/2006/relationships/tags" Target="../tags/tag263.xml"/><Relationship Id="rId4" Type="http://schemas.openxmlformats.org/officeDocument/2006/relationships/tags" Target="../tags/tag262.xml"/><Relationship Id="rId3" Type="http://schemas.openxmlformats.org/officeDocument/2006/relationships/tags" Target="../tags/tag261.xml"/><Relationship Id="rId2" Type="http://schemas.openxmlformats.org/officeDocument/2006/relationships/tags" Target="../tags/tag260.xml"/><Relationship Id="rId1" Type="http://schemas.openxmlformats.org/officeDocument/2006/relationships/tags" Target="../tags/tag25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6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tags" Target="../tags/tag267.xml"/><Relationship Id="rId1" Type="http://schemas.openxmlformats.org/officeDocument/2006/relationships/tags" Target="../tags/tag266.xml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6.xml"/><Relationship Id="rId5" Type="http://schemas.openxmlformats.org/officeDocument/2006/relationships/tags" Target="../tags/tag272.xml"/><Relationship Id="rId4" Type="http://schemas.openxmlformats.org/officeDocument/2006/relationships/tags" Target="../tags/tag271.xml"/><Relationship Id="rId3" Type="http://schemas.openxmlformats.org/officeDocument/2006/relationships/tags" Target="../tags/tag270.xml"/><Relationship Id="rId2" Type="http://schemas.openxmlformats.org/officeDocument/2006/relationships/tags" Target="../tags/tag269.xml"/><Relationship Id="rId1" Type="http://schemas.openxmlformats.org/officeDocument/2006/relationships/tags" Target="../tags/tag2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6.xml"/><Relationship Id="rId5" Type="http://schemas.openxmlformats.org/officeDocument/2006/relationships/tags" Target="../tags/tag277.xml"/><Relationship Id="rId4" Type="http://schemas.openxmlformats.org/officeDocument/2006/relationships/tags" Target="../tags/tag276.xml"/><Relationship Id="rId3" Type="http://schemas.openxmlformats.org/officeDocument/2006/relationships/tags" Target="../tags/tag275.xml"/><Relationship Id="rId2" Type="http://schemas.openxmlformats.org/officeDocument/2006/relationships/tags" Target="../tags/tag274.xml"/><Relationship Id="rId1" Type="http://schemas.openxmlformats.org/officeDocument/2006/relationships/tags" Target="../tags/tag273.xml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6.xml"/><Relationship Id="rId5" Type="http://schemas.openxmlformats.org/officeDocument/2006/relationships/tags" Target="../tags/tag282.xml"/><Relationship Id="rId4" Type="http://schemas.openxmlformats.org/officeDocument/2006/relationships/tags" Target="../tags/tag281.xml"/><Relationship Id="rId3" Type="http://schemas.openxmlformats.org/officeDocument/2006/relationships/tags" Target="../tags/tag280.xml"/><Relationship Id="rId2" Type="http://schemas.openxmlformats.org/officeDocument/2006/relationships/tags" Target="../tags/tag279.xml"/><Relationship Id="rId1" Type="http://schemas.openxmlformats.org/officeDocument/2006/relationships/tags" Target="../tags/tag278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6.xml"/><Relationship Id="rId4" Type="http://schemas.openxmlformats.org/officeDocument/2006/relationships/tags" Target="../tags/tag232.xml"/><Relationship Id="rId3" Type="http://schemas.openxmlformats.org/officeDocument/2006/relationships/tags" Target="../tags/tag231.xml"/><Relationship Id="rId2" Type="http://schemas.openxmlformats.org/officeDocument/2006/relationships/tags" Target="../tags/tag230.xml"/><Relationship Id="rId1" Type="http://schemas.openxmlformats.org/officeDocument/2006/relationships/tags" Target="../tags/tag2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8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8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6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6.xml"/><Relationship Id="rId3" Type="http://schemas.openxmlformats.org/officeDocument/2006/relationships/tags" Target="../tags/tag235.xml"/><Relationship Id="rId2" Type="http://schemas.openxmlformats.org/officeDocument/2006/relationships/tags" Target="../tags/tag234.xml"/><Relationship Id="rId1" Type="http://schemas.openxmlformats.org/officeDocument/2006/relationships/tags" Target="../tags/tag2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tags" Target="../tags/tag237.xml"/><Relationship Id="rId1" Type="http://schemas.openxmlformats.org/officeDocument/2006/relationships/tags" Target="../tags/tag2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tags" Target="../tags/tag239.xml"/><Relationship Id="rId1" Type="http://schemas.openxmlformats.org/officeDocument/2006/relationships/tags" Target="../tags/tag238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6.xml"/><Relationship Id="rId4" Type="http://schemas.openxmlformats.org/officeDocument/2006/relationships/tags" Target="../tags/tag243.xml"/><Relationship Id="rId3" Type="http://schemas.openxmlformats.org/officeDocument/2006/relationships/tags" Target="../tags/tag242.xml"/><Relationship Id="rId2" Type="http://schemas.openxmlformats.org/officeDocument/2006/relationships/tags" Target="../tags/tag241.xml"/><Relationship Id="rId1" Type="http://schemas.openxmlformats.org/officeDocument/2006/relationships/tags" Target="../tags/tag240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6.xml"/><Relationship Id="rId5" Type="http://schemas.openxmlformats.org/officeDocument/2006/relationships/tags" Target="../tags/tag248.xml"/><Relationship Id="rId4" Type="http://schemas.openxmlformats.org/officeDocument/2006/relationships/tags" Target="../tags/tag247.xml"/><Relationship Id="rId3" Type="http://schemas.openxmlformats.org/officeDocument/2006/relationships/tags" Target="../tags/tag246.xml"/><Relationship Id="rId2" Type="http://schemas.openxmlformats.org/officeDocument/2006/relationships/tags" Target="../tags/tag245.xml"/><Relationship Id="rId1" Type="http://schemas.openxmlformats.org/officeDocument/2006/relationships/tags" Target="../tags/tag24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tags" Target="../tags/tag250.xml"/><Relationship Id="rId1" Type="http://schemas.openxmlformats.org/officeDocument/2006/relationships/tags" Target="../tags/tag24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image" Target="../media/image3.png"/><Relationship Id="rId1" Type="http://schemas.openxmlformats.org/officeDocument/2006/relationships/tags" Target="../tags/tag2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9510" y="1489809"/>
            <a:ext cx="3386378" cy="3386378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2012855" y="381746"/>
            <a:ext cx="1295825" cy="1295825"/>
            <a:chOff x="2022953" y="3641669"/>
            <a:chExt cx="1146960" cy="1146960"/>
          </a:xfrm>
        </p:grpSpPr>
        <p:sp>
          <p:nvSpPr>
            <p:cNvPr id="6" name="圆角矩形 5"/>
            <p:cNvSpPr/>
            <p:nvPr/>
          </p:nvSpPr>
          <p:spPr>
            <a:xfrm>
              <a:off x="2022953" y="3641669"/>
              <a:ext cx="1146960" cy="114696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25400">
              <a:noFill/>
            </a:ln>
            <a:effectLst>
              <a:innerShdw blurRad="127000" dist="63500" dir="13500000">
                <a:schemeClr val="tx1">
                  <a:lumMod val="65000"/>
                  <a:lumOff val="35000"/>
                  <a:alpha val="49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5625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7" name="圆角矩形 6"/>
            <p:cNvSpPr/>
            <p:nvPr/>
          </p:nvSpPr>
          <p:spPr>
            <a:xfrm>
              <a:off x="2136422" y="3755138"/>
              <a:ext cx="920023" cy="92002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 w="50800">
              <a:noFill/>
            </a:ln>
            <a:effectLst>
              <a:outerShdw blurRad="76200" dist="38100" dir="2700000" algn="tl" rotWithShape="0">
                <a:schemeClr val="tx1">
                  <a:lumMod val="65000"/>
                  <a:lumOff val="35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1750" h="63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zh-CN" sz="5625" b="1">
                  <a:solidFill>
                    <a:schemeClr val="accent2"/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语</a:t>
              </a:r>
              <a:endParaRPr lang="zh-CN" altLang="zh-CN" sz="5625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3923567" y="741791"/>
            <a:ext cx="1295825" cy="1295825"/>
            <a:chOff x="2520368" y="3960352"/>
            <a:chExt cx="1146960" cy="1146960"/>
          </a:xfrm>
        </p:grpSpPr>
        <p:sp>
          <p:nvSpPr>
            <p:cNvPr id="9" name="圆角矩形 8"/>
            <p:cNvSpPr/>
            <p:nvPr/>
          </p:nvSpPr>
          <p:spPr>
            <a:xfrm>
              <a:off x="2520368" y="3960352"/>
              <a:ext cx="1146960" cy="114696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5400">
              <a:noFill/>
            </a:ln>
            <a:effectLst>
              <a:innerShdw blurRad="127000" dist="63500" dir="13500000">
                <a:schemeClr val="tx1">
                  <a:lumMod val="65000"/>
                  <a:lumOff val="35000"/>
                  <a:alpha val="49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5625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10" name="圆角矩形 9"/>
            <p:cNvSpPr/>
            <p:nvPr/>
          </p:nvSpPr>
          <p:spPr>
            <a:xfrm>
              <a:off x="2633837" y="4073821"/>
              <a:ext cx="920023" cy="92002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 w="50800">
              <a:noFill/>
            </a:ln>
            <a:effectLst>
              <a:outerShdw blurRad="76200" dist="38100" dir="2700000" algn="tl" rotWithShape="0">
                <a:schemeClr val="tx1">
                  <a:lumMod val="65000"/>
                  <a:lumOff val="35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1750" h="63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5625" b="1">
                  <a:solidFill>
                    <a:schemeClr val="accent1"/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法</a:t>
              </a:r>
              <a:endParaRPr lang="zh-CN" altLang="en-US" sz="5625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5518572" y="1105012"/>
            <a:ext cx="1295825" cy="1295825"/>
            <a:chOff x="2728889" y="4281846"/>
            <a:chExt cx="1146960" cy="1146960"/>
          </a:xfrm>
        </p:grpSpPr>
        <p:sp>
          <p:nvSpPr>
            <p:cNvPr id="12" name="圆角矩形 11"/>
            <p:cNvSpPr/>
            <p:nvPr/>
          </p:nvSpPr>
          <p:spPr>
            <a:xfrm>
              <a:off x="2728889" y="4281846"/>
              <a:ext cx="1146960" cy="114696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25400">
              <a:noFill/>
            </a:ln>
            <a:effectLst>
              <a:innerShdw blurRad="127000" dist="63500" dir="13500000">
                <a:schemeClr val="tx1">
                  <a:lumMod val="65000"/>
                  <a:lumOff val="35000"/>
                  <a:alpha val="49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5625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2842358" y="4395315"/>
              <a:ext cx="920023" cy="92002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 w="50800">
              <a:noFill/>
            </a:ln>
            <a:effectLst>
              <a:outerShdw blurRad="76200" dist="38100" dir="2700000" algn="tl" rotWithShape="0">
                <a:schemeClr val="tx1">
                  <a:lumMod val="65000"/>
                  <a:lumOff val="35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1750" h="63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zh-CN" altLang="en-US" sz="5625" b="1">
                  <a:solidFill>
                    <a:schemeClr val="accent2"/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填</a:t>
              </a:r>
              <a:endParaRPr lang="zh-CN" altLang="en-US" sz="5625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7326716" y="1729851"/>
            <a:ext cx="1295825" cy="1295825"/>
            <a:chOff x="3124011" y="4834904"/>
            <a:chExt cx="1146960" cy="1146960"/>
          </a:xfrm>
        </p:grpSpPr>
        <p:sp>
          <p:nvSpPr>
            <p:cNvPr id="15" name="圆角矩形 14"/>
            <p:cNvSpPr/>
            <p:nvPr/>
          </p:nvSpPr>
          <p:spPr>
            <a:xfrm>
              <a:off x="3124011" y="4834904"/>
              <a:ext cx="1146960" cy="114696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5400">
              <a:noFill/>
            </a:ln>
            <a:effectLst>
              <a:innerShdw blurRad="127000" dist="63500" dir="13500000">
                <a:schemeClr val="tx1">
                  <a:lumMod val="65000"/>
                  <a:lumOff val="35000"/>
                  <a:alpha val="49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5625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3237480" y="4948373"/>
              <a:ext cx="920023" cy="92002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 w="50800">
              <a:noFill/>
            </a:ln>
            <a:effectLst>
              <a:outerShdw blurRad="76200" dist="38100" dir="2700000" algn="tl" rotWithShape="0">
                <a:schemeClr val="tx1">
                  <a:lumMod val="65000"/>
                  <a:lumOff val="35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1750" h="63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5625" b="1" smtClean="0">
                  <a:solidFill>
                    <a:schemeClr val="accent1"/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空</a:t>
              </a:r>
              <a:endParaRPr lang="zh-CN" altLang="en-US" sz="5625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3305175" y="2897505"/>
            <a:ext cx="440499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4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长难句</a:t>
            </a:r>
            <a:r>
              <a:rPr lang="en-US" altLang="zh-CN" sz="4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+</a:t>
            </a:r>
            <a:r>
              <a:rPr lang="zh-CN" altLang="en-US" sz="4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易错点</a:t>
            </a:r>
            <a:endParaRPr lang="zh-CN" altLang="en-US" sz="4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499610" y="4097020"/>
            <a:ext cx="35020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                </a:t>
            </a:r>
            <a:r>
              <a:rPr lang="en-US" altLang="zh-CN">
                <a:solidFill>
                  <a:srgbClr val="00B050"/>
                </a:solidFill>
              </a:rPr>
              <a:t>   </a:t>
            </a:r>
            <a:r>
              <a:rPr lang="en-US" altLang="zh-CN">
                <a:solidFill>
                  <a:srgbClr val="FFC000"/>
                </a:solidFill>
              </a:rPr>
              <a:t> </a:t>
            </a:r>
            <a:endParaRPr lang="en-US" altLang="zh-CN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>
            <p:custDataLst>
              <p:tags r:id="rId1"/>
            </p:custDataLst>
          </p:nvPr>
        </p:nvSpPr>
        <p:spPr>
          <a:xfrm>
            <a:off x="3238208" y="148955"/>
            <a:ext cx="2327910" cy="521970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kumimoji="1" lang="zh-CN" altLang="en-US" sz="2800" b="1" smtClean="0">
                <a:solidFill>
                  <a:srgbClr val="7030A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特殊变形整理</a:t>
            </a:r>
            <a:endParaRPr kumimoji="1" lang="zh-CN" altLang="en-US" sz="2800" b="1" smtClean="0">
              <a:solidFill>
                <a:srgbClr val="7030A0"/>
              </a:solidFill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452755" y="753110"/>
            <a:ext cx="8238490" cy="24739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>
              <a:lnSpc>
                <a:spcPct val="130000"/>
              </a:lnSpc>
            </a:pPr>
            <a:r>
              <a:rPr lang="zh-CN" sz="2400" b="0">
                <a:solidFill>
                  <a:srgbClr val="0000FF"/>
                </a:solidFill>
                <a:ea typeface="等线" panose="02010600030101010101" charset="-122"/>
              </a:rPr>
              <a:t>动词变名词：</a:t>
            </a:r>
            <a:endParaRPr lang="en-US" sz="2400" b="0">
              <a:latin typeface="Times New Roman" panose="02020603050405020304" charset="0"/>
              <a:ea typeface="等线" panose="02010600030101010101" charset="-122"/>
            </a:endParaRPr>
          </a:p>
          <a:p>
            <a:pPr indent="0">
              <a:lnSpc>
                <a:spcPct val="130000"/>
              </a:lnSpc>
            </a:pPr>
            <a:r>
              <a:rPr lang="en-US" sz="2400" b="1">
                <a:latin typeface="Times New Roman" panose="02020603050405020304" charset="0"/>
                <a:ea typeface="等线" panose="02010600030101010101" charset="-122"/>
              </a:rPr>
              <a:t>guide→guid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ea typeface="等线" panose="02010600030101010101" charset="-122"/>
              </a:rPr>
              <a:t>ance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</a:rPr>
              <a:t>;                      explain→expla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ea typeface="等线" panose="02010600030101010101" charset="-122"/>
              </a:rPr>
              <a:t>nation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</a:rPr>
              <a:t>;</a:t>
            </a:r>
            <a:endParaRPr lang="en-US" sz="2400" b="1">
              <a:latin typeface="Times New Roman" panose="02020603050405020304" charset="0"/>
              <a:ea typeface="等线" panose="02010600030101010101" charset="-122"/>
            </a:endParaRPr>
          </a:p>
          <a:p>
            <a:pPr indent="0">
              <a:lnSpc>
                <a:spcPct val="130000"/>
              </a:lnSpc>
            </a:pPr>
            <a:r>
              <a:rPr lang="en-US" sz="2400" b="1">
                <a:latin typeface="Times New Roman" panose="02020603050405020304" charset="0"/>
                <a:ea typeface="等线" panose="02010600030101010101" charset="-122"/>
              </a:rPr>
              <a:t>invite→invit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ea typeface="等线" panose="02010600030101010101" charset="-122"/>
              </a:rPr>
              <a:t>ation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</a:rPr>
              <a:t>;                     graduate→gradua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ea typeface="等线" panose="02010600030101010101" charset="-122"/>
              </a:rPr>
              <a:t>tion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</a:rPr>
              <a:t>;</a:t>
            </a:r>
            <a:endParaRPr lang="en-US" sz="2400" b="1">
              <a:latin typeface="Times New Roman" panose="02020603050405020304" charset="0"/>
              <a:ea typeface="等线" panose="02010600030101010101" charset="-122"/>
            </a:endParaRPr>
          </a:p>
          <a:p>
            <a:pPr indent="0">
              <a:lnSpc>
                <a:spcPct val="130000"/>
              </a:lnSpc>
            </a:pPr>
            <a:r>
              <a:rPr lang="en-US" sz="2400" b="1">
                <a:latin typeface="Times New Roman" panose="02020603050405020304" charset="0"/>
                <a:ea typeface="等线" panose="02010600030101010101" charset="-122"/>
              </a:rPr>
              <a:t>compete→compe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ea typeface="等线" panose="02010600030101010101" charset="-122"/>
              </a:rPr>
              <a:t>tition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</a:rPr>
              <a:t>;             pronounce→pron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ea typeface="等线" panose="02010600030101010101" charset="-122"/>
              </a:rPr>
              <a:t>unciation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</a:rPr>
              <a:t>; describe→descri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ea typeface="等线" panose="02010600030101010101" charset="-122"/>
              </a:rPr>
              <a:t>ption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</a:rPr>
              <a:t>;              repeat→repe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ea typeface="等线" panose="02010600030101010101" charset="-122"/>
              </a:rPr>
              <a:t>tition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</a:rPr>
              <a:t>;</a:t>
            </a:r>
            <a:endParaRPr lang="en-US" sz="2400" b="1">
              <a:latin typeface="Times New Roman" panose="02020603050405020304" charset="0"/>
              <a:ea typeface="等线" panose="02010600030101010101" charset="-122"/>
            </a:endParaRPr>
          </a:p>
          <a:p>
            <a:pPr indent="0">
              <a:lnSpc>
                <a:spcPct val="130000"/>
              </a:lnSpc>
            </a:pPr>
            <a:r>
              <a:rPr lang="en-US" sz="2400" b="1">
                <a:latin typeface="Times New Roman" panose="02020603050405020304" charset="0"/>
                <a:ea typeface="等线" panose="02010600030101010101" charset="-122"/>
              </a:rPr>
              <a:t>admit→admi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ea typeface="等线" panose="02010600030101010101" charset="-122"/>
              </a:rPr>
              <a:t>ssion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</a:rPr>
              <a:t>;                    begin→begin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ea typeface="等线" panose="02010600030101010101" charset="-122"/>
              </a:rPr>
              <a:t>ning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</a:rPr>
              <a:t>;</a:t>
            </a:r>
            <a:endParaRPr lang="en-US" sz="2400" b="1">
              <a:latin typeface="Times New Roman" panose="02020603050405020304" charset="0"/>
              <a:ea typeface="等线" panose="02010600030101010101" charset="-122"/>
            </a:endParaRPr>
          </a:p>
          <a:p>
            <a:pPr indent="0">
              <a:lnSpc>
                <a:spcPct val="130000"/>
              </a:lnSpc>
            </a:pPr>
            <a:r>
              <a:rPr lang="en-US" sz="2400" b="1">
                <a:latin typeface="Times New Roman" panose="02020603050405020304" charset="0"/>
                <a:ea typeface="等线" panose="02010600030101010101" charset="-122"/>
              </a:rPr>
              <a:t>argue→argu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ea typeface="等线" panose="02010600030101010101" charset="-122"/>
              </a:rPr>
              <a:t>ment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</a:rPr>
              <a:t>;                     expose→expos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ea typeface="等线" panose="02010600030101010101" charset="-122"/>
              </a:rPr>
              <a:t>ure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</a:rPr>
              <a:t>;</a:t>
            </a:r>
            <a:endParaRPr lang="en-US" sz="2400" b="1">
              <a:latin typeface="Times New Roman" panose="02020603050405020304" charset="0"/>
              <a:ea typeface="等线" panose="02010600030101010101" charset="-122"/>
            </a:endParaRPr>
          </a:p>
          <a:p>
            <a:pPr indent="0">
              <a:lnSpc>
                <a:spcPct val="130000"/>
              </a:lnSpc>
            </a:pPr>
            <a:r>
              <a:rPr lang="en-US" sz="2400" b="1">
                <a:latin typeface="Times New Roman" panose="02020603050405020304" charset="0"/>
                <a:ea typeface="等线" panose="02010600030101010101" charset="-122"/>
              </a:rPr>
              <a:t>tend→tend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ea typeface="等线" panose="02010600030101010101" charset="-122"/>
              </a:rPr>
              <a:t>ency                        </a:t>
            </a:r>
            <a:r>
              <a:rPr lang="en-US" sz="2400" b="1">
                <a:solidFill>
                  <a:schemeClr val="accent2"/>
                </a:solidFill>
                <a:latin typeface="Times New Roman" panose="02020603050405020304" charset="0"/>
                <a:ea typeface="等线" panose="02010600030101010101" charset="-122"/>
              </a:rPr>
              <a:t>represent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sym typeface="+mn-ea"/>
              </a:rPr>
              <a:t>→represent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ea typeface="等线" panose="02010600030101010101" charset="-122"/>
                <a:sym typeface="+mn-ea"/>
              </a:rPr>
              <a:t>ative</a:t>
            </a:r>
            <a:endParaRPr lang="en-US" altLang="en-US" sz="2400" b="1">
              <a:solidFill>
                <a:srgbClr val="FF0000"/>
              </a:solidFill>
              <a:latin typeface="Times New Roman" panose="02020603050405020304" charset="0"/>
              <a:ea typeface="等线" panose="02010600030101010101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10515" y="334645"/>
            <a:ext cx="8536305" cy="21228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10000"/>
              </a:lnSpc>
            </a:pPr>
            <a:r>
              <a:rPr lang="en-US" altLang="zh-CN" sz="2000" b="1">
                <a:solidFill>
                  <a:srgbClr val="002060"/>
                </a:solidFill>
                <a:latin typeface="Times New Roman Regular" charset="0"/>
                <a:ea typeface="宋体" panose="02010600030101010101" pitchFamily="2" charset="-122"/>
              </a:rPr>
              <a:t> </a:t>
            </a:r>
            <a:endParaRPr lang="en-US" altLang="zh-CN" sz="2000" b="1">
              <a:solidFill>
                <a:srgbClr val="002060"/>
              </a:solidFill>
              <a:latin typeface="Times New Roman Regular" charset="0"/>
              <a:ea typeface="宋体" panose="02010600030101010101" pitchFamily="2" charset="-122"/>
            </a:endParaRPr>
          </a:p>
          <a:p>
            <a:pPr indent="0">
              <a:lnSpc>
                <a:spcPct val="110000"/>
              </a:lnSpc>
            </a:pPr>
            <a:r>
              <a:rPr sz="2000" b="1">
                <a:solidFill>
                  <a:srgbClr val="002060"/>
                </a:solidFill>
                <a:highlight>
                  <a:srgbClr val="FFFF00"/>
                </a:highlight>
                <a:ea typeface="宋体" panose="02010600030101010101" pitchFamily="2" charset="-122"/>
              </a:rPr>
              <a:t>动词-ed形式到底是谓语还是非谓语？</a:t>
            </a:r>
            <a:endParaRPr sz="2000" b="1">
              <a:solidFill>
                <a:srgbClr val="002060"/>
              </a:solidFill>
              <a:ea typeface="宋体" panose="02010600030101010101" pitchFamily="2" charset="-122"/>
            </a:endParaRPr>
          </a:p>
          <a:p>
            <a:pPr indent="0">
              <a:lnSpc>
                <a:spcPct val="110000"/>
              </a:lnSpc>
            </a:pP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1.The school _________(equip) all the classrooms with air conditioners last </a:t>
            </a:r>
            <a:endParaRPr lang="en-US" sz="20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10000"/>
              </a:lnSpc>
            </a:pP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   year.</a:t>
            </a:r>
            <a:endParaRPr lang="en-US" sz="20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10000"/>
              </a:lnSpc>
            </a:pP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2.The device,__________(equip)with a special camera and a loudspeaker, can </a:t>
            </a:r>
            <a:endParaRPr lang="en-US" sz="20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10000"/>
              </a:lnSpc>
            </a:pP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  detect people with fever at a certain distance. </a:t>
            </a:r>
            <a:endParaRPr lang="en-US" sz="20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1837690" y="930275"/>
            <a:ext cx="118427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kumimoji="1" lang="en-US" altLang="zh-CN" sz="2000" b="1" smtClean="0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equipped</a:t>
            </a:r>
            <a:endParaRPr kumimoji="1" lang="en-US" altLang="zh-CN" sz="2000" b="1" smtClean="0">
              <a:solidFill>
                <a:srgbClr val="FF0000"/>
              </a:solidFill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332105" y="3441700"/>
            <a:ext cx="85147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sz="2000" b="1">
                <a:ea typeface="宋体" panose="02010600030101010101" pitchFamily="2" charset="-122"/>
              </a:rPr>
              <a:t>练习：</a:t>
            </a:r>
            <a:endParaRPr lang="zh-CN" sz="2000" b="1">
              <a:ea typeface="宋体" panose="02010600030101010101" pitchFamily="2" charset="-122"/>
            </a:endParaRPr>
          </a:p>
          <a:p>
            <a:pPr algn="l">
              <a:lnSpc>
                <a:spcPct val="120000"/>
              </a:lnSpc>
            </a:pPr>
            <a:r>
              <a:rPr lang="en-US" sz="2000" b="1">
                <a:latin typeface="Times New Roman Regular" charset="0"/>
                <a:ea typeface="宋体" panose="02010600030101010101" pitchFamily="2" charset="-122"/>
                <a:sym typeface="+mn-ea"/>
              </a:rPr>
              <a:t>1. Such tent hotels________(build) in forest, valley, on the grassland, or along rivers are gaining rising popularity among Chinese tourists.</a:t>
            </a:r>
            <a:endParaRPr lang="en-US" sz="2000" b="1">
              <a:latin typeface="Times New Roman Regular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263525" y="2411095"/>
            <a:ext cx="851408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★易错点分析：</a:t>
            </a:r>
            <a:r>
              <a:rPr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首先判断句子是否缺谓语动词</a:t>
            </a:r>
            <a:r>
              <a:rPr lang="en-US"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, 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如果缺，则要考虑时态语态</a:t>
            </a:r>
            <a:r>
              <a:rPr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。当句中已经有谓语</a:t>
            </a:r>
            <a:r>
              <a:rPr lang="en-US"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, </a:t>
            </a:r>
            <a:r>
              <a:rPr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在没有连词的情况下，再出现的动词就只能是非谓语动词了。</a:t>
            </a:r>
            <a:endParaRPr sz="2000" b="1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2567940" y="3841750"/>
            <a:ext cx="69024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sz="2000" b="1">
                <a:solidFill>
                  <a:srgbClr val="FF0000"/>
                </a:solidFill>
                <a:latin typeface="Times New Roman Regular" charset="0"/>
                <a:ea typeface="宋体" panose="02010600030101010101" pitchFamily="2" charset="-122"/>
                <a:sym typeface="+mn-ea"/>
              </a:rPr>
              <a:t>built</a:t>
            </a:r>
            <a:endParaRPr kumimoji="1" lang="en-US" altLang="zh-CN" sz="2000" b="1" smtClean="0">
              <a:solidFill>
                <a:srgbClr val="FF0000"/>
              </a:solidFill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1837690" y="1607820"/>
            <a:ext cx="118427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kumimoji="1" lang="en-US" altLang="zh-CN" sz="2000" b="1" smtClean="0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equipped</a:t>
            </a:r>
            <a:endParaRPr kumimoji="1" lang="en-US" altLang="zh-CN" sz="2000" b="1" smtClean="0">
              <a:solidFill>
                <a:srgbClr val="FF0000"/>
              </a:solidFill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2467318" y="56880"/>
            <a:ext cx="4472940" cy="521970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</p:spPr>
        <p:txBody>
          <a:bodyPr wrap="none" rtlCol="0" anchor="t">
            <a:spAutoFit/>
          </a:bodyPr>
          <a:p>
            <a:r>
              <a:rPr kumimoji="1" lang="zh-CN" altLang="en-US" sz="2800" b="1" smtClean="0">
                <a:solidFill>
                  <a:srgbClr val="7030A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非谓语三种形式误用而错填</a:t>
            </a:r>
            <a:endParaRPr kumimoji="1" lang="zh-CN" altLang="en-US" sz="2800" b="1" smtClean="0">
              <a:solidFill>
                <a:srgbClr val="7030A0"/>
              </a:solidFill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10515" y="219710"/>
            <a:ext cx="8536305" cy="17837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10000"/>
              </a:lnSpc>
            </a:pPr>
            <a:r>
              <a:rPr lang="en-US" altLang="zh-CN" sz="2000" b="1">
                <a:solidFill>
                  <a:srgbClr val="002060"/>
                </a:solidFill>
                <a:latin typeface="Times New Roman Regular" charset="0"/>
                <a:ea typeface="宋体" panose="02010600030101010101" pitchFamily="2" charset="-122"/>
              </a:rPr>
              <a:t> </a:t>
            </a:r>
            <a:r>
              <a:rPr sz="2000" b="1">
                <a:solidFill>
                  <a:srgbClr val="002060"/>
                </a:solidFill>
                <a:highlight>
                  <a:srgbClr val="FFFF00"/>
                </a:highlight>
                <a:ea typeface="宋体" panose="02010600030101010101" pitchFamily="2" charset="-122"/>
              </a:rPr>
              <a:t>非谓语只有三种形式吗？</a:t>
            </a:r>
            <a:endParaRPr sz="2000" b="1">
              <a:solidFill>
                <a:srgbClr val="002060"/>
              </a:solidFill>
              <a:highlight>
                <a:srgbClr val="FFFF00"/>
              </a:highlight>
              <a:ea typeface="宋体" panose="02010600030101010101" pitchFamily="2" charset="-122"/>
            </a:endParaRPr>
          </a:p>
          <a:p>
            <a:pPr indent="0">
              <a:lnSpc>
                <a:spcPct val="110000"/>
              </a:lnSpc>
            </a:pP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1. _______________(learn) to walk using his hands for years, he now enjoys </a:t>
            </a:r>
            <a:endParaRPr lang="en-US" sz="20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10000"/>
              </a:lnSpc>
            </a:pP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   life as much as the teenagers around him. </a:t>
            </a:r>
            <a:endParaRPr lang="en-US" sz="20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10000"/>
              </a:lnSpc>
            </a:pP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2. I believe that obstacles are there ______________(defeat). Someone says </a:t>
            </a:r>
            <a:endParaRPr lang="en-US" sz="20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10000"/>
              </a:lnSpc>
            </a:pP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   that life is like a mirror, and we get the best results where we smile at it.</a:t>
            </a:r>
            <a:endParaRPr lang="en-US" sz="20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608330" y="588010"/>
            <a:ext cx="185483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kumimoji="1" lang="en-US" altLang="zh-CN" sz="2000" b="1" smtClean="0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Having learned</a:t>
            </a:r>
            <a:endParaRPr kumimoji="1" lang="en-US" altLang="zh-CN" sz="2000" b="1" smtClean="0">
              <a:solidFill>
                <a:srgbClr val="FF0000"/>
              </a:solidFill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332105" y="2771775"/>
            <a:ext cx="85147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sz="2000" b="1">
                <a:ea typeface="宋体" panose="02010600030101010101" pitchFamily="2" charset="-122"/>
              </a:rPr>
              <a:t>练习：</a:t>
            </a:r>
            <a:endParaRPr lang="zh-CN" sz="2000" b="1">
              <a:ea typeface="宋体" panose="02010600030101010101" pitchFamily="2" charset="-122"/>
            </a:endParaRPr>
          </a:p>
          <a:p>
            <a:pPr algn="l">
              <a:lnSpc>
                <a:spcPct val="120000"/>
              </a:lnSpc>
            </a:pPr>
            <a:r>
              <a:rPr lang="en-US" sz="2000" b="1">
                <a:latin typeface="Times New Roman Regular" charset="0"/>
                <a:ea typeface="宋体" panose="02010600030101010101" pitchFamily="2" charset="-122"/>
                <a:sym typeface="+mn-ea"/>
              </a:rPr>
              <a:t>1.We need to finish all the paperwork _____(do) before the end of the month.</a:t>
            </a:r>
            <a:endParaRPr lang="en-US" sz="2000" b="1">
              <a:latin typeface="Times New Roman Regular" charset="0"/>
              <a:ea typeface="宋体" panose="02010600030101010101" pitchFamily="2" charset="-122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lang="en-US" sz="2000" b="1">
                <a:latin typeface="Times New Roman Regular" charset="0"/>
                <a:ea typeface="宋体" panose="02010600030101010101" pitchFamily="2" charset="-122"/>
                <a:sym typeface="+mn-ea"/>
              </a:rPr>
              <a:t>2. Not ____________(meet) him before, I cannot tell you what he is like and </a:t>
            </a:r>
            <a:endParaRPr lang="en-US" sz="2000" b="1">
              <a:latin typeface="Times New Roman Regular" charset="0"/>
              <a:ea typeface="宋体" panose="02010600030101010101" pitchFamily="2" charset="-122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lang="en-US" sz="2000" b="1">
                <a:latin typeface="Times New Roman Regular" charset="0"/>
                <a:ea typeface="宋体" panose="02010600030101010101" pitchFamily="2" charset="-122"/>
                <a:sym typeface="+mn-ea"/>
              </a:rPr>
              <a:t>    what his personality is.</a:t>
            </a:r>
            <a:endParaRPr lang="en-US" sz="2000" b="1">
              <a:latin typeface="Times New Roman Regular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373380" y="2003425"/>
            <a:ext cx="851408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★易错点分析：</a:t>
            </a:r>
            <a:r>
              <a:rPr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非谓语确实是只有to do不定式, doing现在分词，done过去分词三种形式, 但也要注意其中的时间关系和被动关系</a:t>
            </a:r>
            <a:r>
              <a:rPr lang="zh-CN"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。</a:t>
            </a:r>
            <a:endParaRPr lang="zh-CN" sz="2000" b="1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4117975" y="2984500"/>
            <a:ext cx="136080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sz="2000" b="1">
                <a:solidFill>
                  <a:srgbClr val="FF0000"/>
                </a:solidFill>
                <a:latin typeface="Times New Roman Regular" charset="0"/>
                <a:ea typeface="宋体" panose="02010600030101010101" pitchFamily="2" charset="-122"/>
                <a:sym typeface="+mn-ea"/>
              </a:rPr>
              <a:t> to be done</a:t>
            </a:r>
            <a:endParaRPr lang="en-US" sz="2000" b="1">
              <a:solidFill>
                <a:srgbClr val="FF0000"/>
              </a:solidFill>
              <a:latin typeface="Times New Roman Regular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4117975" y="1286510"/>
            <a:ext cx="193865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kumimoji="1" lang="en-US" altLang="zh-CN" sz="2000" b="1" smtClean="0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to be defeated</a:t>
            </a:r>
            <a:endParaRPr kumimoji="1" lang="en-US" altLang="zh-CN" sz="2000" b="1" smtClean="0">
              <a:solidFill>
                <a:srgbClr val="FF0000"/>
              </a:solidFill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102360" y="3564255"/>
            <a:ext cx="145224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sz="2000" b="1">
                <a:solidFill>
                  <a:srgbClr val="FF0000"/>
                </a:solidFill>
                <a:latin typeface="Times New Roman Regular" charset="0"/>
                <a:ea typeface="宋体" panose="02010600030101010101" pitchFamily="2" charset="-122"/>
                <a:sym typeface="+mn-ea"/>
              </a:rPr>
              <a:t> having met</a:t>
            </a:r>
            <a:endParaRPr lang="en-US" sz="2000" b="1">
              <a:solidFill>
                <a:srgbClr val="FF0000"/>
              </a:solidFill>
              <a:latin typeface="Times New Roman Regular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5" grpId="0"/>
      <p:bldP spid="7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>
            <p:custDataLst>
              <p:tags r:id="rId1"/>
            </p:custDataLst>
          </p:nvPr>
        </p:nvSpPr>
        <p:spPr>
          <a:xfrm>
            <a:off x="3173438" y="148955"/>
            <a:ext cx="3400425" cy="521970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kumimoji="1" lang="zh-CN" altLang="en-US" sz="2800" b="1" smtClean="0">
                <a:solidFill>
                  <a:srgbClr val="7030A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忽视了标志词的作用</a:t>
            </a:r>
            <a:endParaRPr kumimoji="1" lang="zh-CN" altLang="en-US" sz="2800" b="1" smtClean="0">
              <a:solidFill>
                <a:srgbClr val="7030A0"/>
              </a:solidFill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200660" y="671195"/>
            <a:ext cx="8789670" cy="4570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30000"/>
              </a:lnSpc>
            </a:pP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r>
              <a:rPr lang="zh-CN" sz="3200" b="1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对于</a:t>
            </a:r>
            <a:r>
              <a:rPr lang="zh-CN" sz="3200" b="1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形容词和副词的比较等级</a:t>
            </a:r>
            <a:r>
              <a:rPr lang="zh-CN" sz="3200" b="1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，应注意的标志性词语有：</a:t>
            </a:r>
            <a:endParaRPr lang="zh-CN" sz="3200" b="1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 fontAlgn="auto">
              <a:lnSpc>
                <a:spcPct val="130000"/>
              </a:lnSpc>
            </a:pPr>
            <a:r>
              <a:rPr lang="en-US" altLang="zh-CN" sz="3200" b="1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(1) </a:t>
            </a:r>
            <a:r>
              <a:rPr lang="zh-CN" sz="3200" b="1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同级比较：</a:t>
            </a:r>
            <a:r>
              <a:rPr lang="en-US" sz="3200" b="1">
                <a:solidFill>
                  <a:srgbClr val="0070C0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as...as, not so...as</a:t>
            </a:r>
            <a:r>
              <a:rPr lang="zh-CN" sz="3200" b="1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等；</a:t>
            </a:r>
            <a:endParaRPr lang="zh-CN" sz="3200" b="1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 fontAlgn="auto">
              <a:lnSpc>
                <a:spcPct val="130000"/>
              </a:lnSpc>
            </a:pPr>
            <a:r>
              <a:rPr lang="en-US" altLang="zh-CN" sz="3200" b="1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(</a:t>
            </a:r>
            <a:r>
              <a:rPr lang="zh-CN" sz="3200" b="1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en-US" altLang="zh-CN" sz="3200" b="1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) </a:t>
            </a:r>
            <a:r>
              <a:rPr lang="zh-CN" sz="3200" b="1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比较级</a:t>
            </a:r>
            <a:r>
              <a:rPr lang="en-US" altLang="zh-CN" sz="3200" b="1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: </a:t>
            </a:r>
            <a:r>
              <a:rPr lang="en-US" sz="3200" b="1">
                <a:solidFill>
                  <a:srgbClr val="0070C0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than</a:t>
            </a:r>
            <a:r>
              <a:rPr lang="en-US" altLang="zh-CN" sz="3200" b="1">
                <a:solidFill>
                  <a:srgbClr val="0070C0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, </a:t>
            </a:r>
            <a:r>
              <a:rPr lang="zh-CN" sz="3200" b="1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比较级的常见修饰语</a:t>
            </a:r>
            <a:r>
              <a:rPr lang="en-US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much</a:t>
            </a:r>
            <a:r>
              <a:rPr lang="en-US" altLang="zh-CN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, </a:t>
            </a:r>
            <a:r>
              <a:rPr lang="en-US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even</a:t>
            </a:r>
            <a:r>
              <a:rPr lang="en-US" altLang="zh-CN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, </a:t>
            </a:r>
            <a:r>
              <a:rPr lang="en-US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far</a:t>
            </a:r>
            <a:r>
              <a:rPr lang="en-US" altLang="zh-CN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, </a:t>
            </a:r>
            <a:r>
              <a:rPr lang="en-US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a little</a:t>
            </a:r>
            <a:r>
              <a:rPr lang="en-US" altLang="zh-CN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, </a:t>
            </a:r>
            <a:r>
              <a:rPr lang="en-US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a bit</a:t>
            </a:r>
            <a:r>
              <a:rPr lang="zh-CN" sz="3200" b="1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等；</a:t>
            </a:r>
            <a:endParaRPr lang="zh-CN" sz="3200" b="1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 fontAlgn="auto">
              <a:lnSpc>
                <a:spcPct val="130000"/>
              </a:lnSpc>
            </a:pPr>
            <a:r>
              <a:rPr lang="en-US" altLang="zh-CN" sz="3200" b="1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(3) </a:t>
            </a:r>
            <a:r>
              <a:rPr lang="zh-CN" sz="3200" b="1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最高级：</a:t>
            </a:r>
            <a:r>
              <a:rPr lang="en-US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"</a:t>
            </a:r>
            <a:r>
              <a:rPr lang="zh-CN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序数词＋最高级＋</a:t>
            </a:r>
            <a:r>
              <a:rPr lang="en-US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n."</a:t>
            </a:r>
            <a:r>
              <a:rPr lang="en-US" altLang="zh-CN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, </a:t>
            </a:r>
            <a:r>
              <a:rPr lang="zh-CN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介词</a:t>
            </a:r>
            <a:r>
              <a:rPr lang="en-US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of</a:t>
            </a:r>
            <a:r>
              <a:rPr lang="en-US" altLang="zh-CN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, </a:t>
            </a:r>
            <a:r>
              <a:rPr lang="en-US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in</a:t>
            </a:r>
            <a:r>
              <a:rPr lang="en-US" altLang="zh-CN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, </a:t>
            </a:r>
            <a:r>
              <a:rPr lang="en-US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among...</a:t>
            </a:r>
            <a:r>
              <a:rPr lang="zh-CN" sz="3200" b="1">
                <a:solidFill>
                  <a:srgbClr val="002060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引出比较范围</a:t>
            </a:r>
            <a:r>
              <a:rPr lang="zh-CN" sz="3200" b="1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。</a:t>
            </a:r>
            <a:endParaRPr lang="zh-CN" altLang="en-US" sz="32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51790" y="2425065"/>
            <a:ext cx="851471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sz="2000" b="1">
                <a:ea typeface="宋体" panose="02010600030101010101" pitchFamily="2" charset="-122"/>
              </a:rPr>
              <a:t>练习：</a:t>
            </a:r>
            <a:endParaRPr lang="zh-CN" sz="2000" b="1">
              <a:ea typeface="宋体" panose="02010600030101010101" pitchFamily="2" charset="-122"/>
            </a:endParaRPr>
          </a:p>
          <a:p>
            <a:pPr algn="l">
              <a:lnSpc>
                <a:spcPct val="120000"/>
              </a:lnSpc>
            </a:pPr>
            <a:r>
              <a:rPr lang="en-US" sz="2000" b="1">
                <a:latin typeface="Times New Roman Regular" charset="0"/>
                <a:ea typeface="宋体" panose="02010600030101010101" pitchFamily="2" charset="-122"/>
                <a:sym typeface="+mn-ea"/>
              </a:rPr>
              <a:t>1. For environmental __________(protect), You Wenfeng has decided to buy </a:t>
            </a:r>
            <a:endParaRPr lang="en-US" sz="2000" b="1">
              <a:latin typeface="Times New Roman Regular" charset="0"/>
              <a:ea typeface="宋体" panose="02010600030101010101" pitchFamily="2" charset="-122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lang="en-US" sz="2000" b="1">
                <a:latin typeface="Times New Roman Regular" charset="0"/>
                <a:ea typeface="宋体" panose="02010600030101010101" pitchFamily="2" charset="-122"/>
                <a:sym typeface="+mn-ea"/>
              </a:rPr>
              <a:t>    fish from the market. </a:t>
            </a:r>
            <a:r>
              <a:rPr lang="en-US" sz="2000" b="1">
                <a:solidFill>
                  <a:srgbClr val="FF0000"/>
                </a:solidFill>
                <a:latin typeface="Times New Roman Regular" charset="0"/>
                <a:ea typeface="宋体" panose="02010600030101010101" pitchFamily="2" charset="-122"/>
                <a:sym typeface="+mn-ea"/>
              </a:rPr>
              <a:t> </a:t>
            </a:r>
            <a:endParaRPr lang="zh-CN" sz="2000" b="1">
              <a:solidFill>
                <a:srgbClr val="FF0000"/>
              </a:solidFill>
              <a:latin typeface="Times New Roman Regular" charset="0"/>
              <a:ea typeface="宋体" panose="02010600030101010101" pitchFamily="2" charset="-122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lang="en-US" sz="2000" b="1">
                <a:latin typeface="Times New Roman Regular" charset="0"/>
                <a:ea typeface="宋体" panose="02010600030101010101" pitchFamily="2" charset="-122"/>
                <a:sym typeface="+mn-ea"/>
              </a:rPr>
              <a:t>2.To increase the awareness of __________(protect) the environment, we  </a:t>
            </a:r>
            <a:endParaRPr lang="en-US" sz="2000" b="1">
              <a:latin typeface="Times New Roman Regular" charset="0"/>
              <a:ea typeface="宋体" panose="02010600030101010101" pitchFamily="2" charset="-122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lang="en-US" sz="2000" b="1">
                <a:latin typeface="Times New Roman Regular" charset="0"/>
                <a:ea typeface="宋体" panose="02010600030101010101" pitchFamily="2" charset="-122"/>
                <a:sym typeface="+mn-ea"/>
              </a:rPr>
              <a:t>    carried out the activity in the Civil Square last Saturday. </a:t>
            </a:r>
            <a:r>
              <a:rPr lang="en-US" sz="2000" b="1">
                <a:solidFill>
                  <a:srgbClr val="FF0000"/>
                </a:solidFill>
                <a:latin typeface="Times New Roman Regular" charset="0"/>
                <a:ea typeface="宋体" panose="02010600030101010101" pitchFamily="2" charset="-122"/>
                <a:sym typeface="+mn-ea"/>
              </a:rPr>
              <a:t> </a:t>
            </a:r>
            <a:endParaRPr lang="zh-CN" altLang="en-US"/>
          </a:p>
        </p:txBody>
      </p:sp>
      <p:sp>
        <p:nvSpPr>
          <p:cNvPr id="7" name="文本框 6"/>
          <p:cNvSpPr txBox="1"/>
          <p:nvPr>
            <p:custDataLst>
              <p:tags r:id="rId1"/>
            </p:custDataLst>
          </p:nvPr>
        </p:nvSpPr>
        <p:spPr>
          <a:xfrm>
            <a:off x="3238208" y="148955"/>
            <a:ext cx="2327910" cy="521970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</p:spPr>
        <p:txBody>
          <a:bodyPr wrap="none" rtlCol="0" anchor="t">
            <a:spAutoFit/>
          </a:bodyPr>
          <a:lstStyle/>
          <a:p>
            <a:pPr algn="l"/>
            <a:r>
              <a:rPr kumimoji="1" lang="zh-CN" altLang="en-US" sz="2800" b="1" smtClean="0">
                <a:solidFill>
                  <a:srgbClr val="7030A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固定思维模式</a:t>
            </a:r>
            <a:endParaRPr kumimoji="1" lang="zh-CN" altLang="en-US" sz="2800" b="1" smtClean="0">
              <a:solidFill>
                <a:srgbClr val="7030A0"/>
              </a:solidFill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51790" y="671195"/>
            <a:ext cx="8578850" cy="22453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20000"/>
              </a:lnSpc>
            </a:pPr>
            <a:r>
              <a:rPr lang="zh-CN" sz="2000" b="1">
                <a:solidFill>
                  <a:srgbClr val="002060"/>
                </a:solidFill>
                <a:latin typeface="Times New Roman Regular" charset="0"/>
                <a:ea typeface="宋体" panose="02010600030101010101" pitchFamily="2" charset="-122"/>
              </a:rPr>
              <a:t>一．</a:t>
            </a:r>
            <a:r>
              <a:rPr lang="zh-CN" sz="2000" b="1">
                <a:solidFill>
                  <a:srgbClr val="002060"/>
                </a:solidFill>
                <a:ea typeface="宋体" panose="02010600030101010101" pitchFamily="2" charset="-122"/>
              </a:rPr>
              <a:t>介词后都接</a:t>
            </a:r>
            <a:r>
              <a:rPr lang="en-US" sz="2000" b="1">
                <a:solidFill>
                  <a:srgbClr val="002060"/>
                </a:solidFill>
                <a:latin typeface="Times New Roman Regular" charset="0"/>
                <a:ea typeface="宋体" panose="02010600030101010101" pitchFamily="2" charset="-122"/>
              </a:rPr>
              <a:t>V-ing</a:t>
            </a:r>
            <a:r>
              <a:rPr lang="zh-CN" sz="2000" b="1">
                <a:solidFill>
                  <a:srgbClr val="002060"/>
                </a:solidFill>
                <a:ea typeface="宋体" panose="02010600030101010101" pitchFamily="2" charset="-122"/>
              </a:rPr>
              <a:t>吗？</a:t>
            </a:r>
            <a:endParaRPr lang="zh-CN" sz="2000" b="1">
              <a:solidFill>
                <a:srgbClr val="002060"/>
              </a:solidFill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000" b="1">
                <a:latin typeface="Times New Roman Regular" charset="0"/>
                <a:ea typeface="宋体" panose="02010600030101010101" pitchFamily="2" charset="-122"/>
              </a:rPr>
              <a:t>1. After ___________(graduate), he found a job.  </a:t>
            </a:r>
            <a:endParaRPr lang="en-US" sz="2000" b="1">
              <a:latin typeface="Times New Roman Regular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000" b="1">
                <a:solidFill>
                  <a:srgbClr val="FF0000"/>
                </a:solidFill>
                <a:latin typeface="Times New Roman Regular" charset="0"/>
                <a:ea typeface="宋体" panose="02010600030101010101" pitchFamily="2" charset="-122"/>
              </a:rPr>
              <a:t> </a:t>
            </a:r>
            <a:r>
              <a:rPr lang="en-US" sz="2000" b="1">
                <a:latin typeface="Times New Roman Regular" charset="0"/>
                <a:ea typeface="宋体" panose="02010600030101010101" pitchFamily="2" charset="-122"/>
              </a:rPr>
              <a:t>2. After___________ (graduate)from the university, he found a job. </a:t>
            </a:r>
            <a:r>
              <a:rPr lang="en-US" sz="2000" b="1">
                <a:solidFill>
                  <a:srgbClr val="FF0000"/>
                </a:solidFill>
                <a:latin typeface="Times New Roman Regular" charset="0"/>
                <a:ea typeface="宋体" panose="02010600030101010101" pitchFamily="2" charset="-122"/>
              </a:rPr>
              <a:t> 
</a:t>
            </a:r>
            <a:endParaRPr lang="zh-CN" sz="2000" b="1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endParaRPr lang="zh-CN" sz="2000" b="1">
              <a:ea typeface="宋体" panose="02010600030101010101" pitchFamily="2" charset="-122"/>
            </a:endParaRPr>
          </a:p>
          <a:p>
            <a:endParaRPr lang="zh-CN" sz="2000" b="1"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30325" y="1024890"/>
            <a:ext cx="138176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kumimoji="1" altLang="zh-CN" sz="2000" b="1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graduation</a:t>
            </a:r>
            <a:endParaRPr kumimoji="1" altLang="zh-CN" sz="2000" b="1">
              <a:solidFill>
                <a:srgbClr val="FF0000"/>
              </a:solidFill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52855" y="1436370"/>
            <a:ext cx="138176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kumimoji="1" lang="en-US" altLang="zh-CN" sz="2000" b="1" smtClean="0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graduating</a:t>
            </a:r>
            <a:endParaRPr kumimoji="1" lang="en-US" altLang="zh-CN" sz="2000" b="1" smtClean="0">
              <a:solidFill>
                <a:srgbClr val="FF0000"/>
              </a:solidFill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849245" y="2819400"/>
            <a:ext cx="129222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sz="2000" b="1">
                <a:solidFill>
                  <a:srgbClr val="FF0000"/>
                </a:solidFill>
                <a:latin typeface="Times New Roman Regular" charset="0"/>
                <a:ea typeface="宋体" panose="02010600030101010101" pitchFamily="2" charset="-122"/>
                <a:sym typeface="+mn-ea"/>
              </a:rPr>
              <a:t>protection</a:t>
            </a:r>
            <a:endParaRPr kumimoji="1" lang="en-US" altLang="zh-CN" sz="2000" b="1" smtClean="0">
              <a:solidFill>
                <a:srgbClr val="FF0000"/>
              </a:solidFill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51790" y="1865630"/>
            <a:ext cx="85102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★易错点分析：介宾，宾语需要发挥动词作用时，如后面还</a:t>
            </a:r>
            <a:r>
              <a:rPr lang="zh-CN"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要接名词作宾语，则用</a:t>
            </a:r>
            <a:r>
              <a:rPr lang="en-US" sz="2000" b="1">
                <a:solidFill>
                  <a:srgbClr val="FF0000"/>
                </a:solidFill>
                <a:latin typeface="Times New Roman Regular" charset="0"/>
                <a:ea typeface="宋体" panose="02010600030101010101" pitchFamily="2" charset="-122"/>
                <a:sym typeface="+mn-ea"/>
              </a:rPr>
              <a:t>V-ing</a:t>
            </a:r>
            <a:r>
              <a:rPr lang="zh-CN"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，</a:t>
            </a:r>
            <a:r>
              <a:rPr lang="zh-CN" sz="2000" b="1">
                <a:solidFill>
                  <a:srgbClr val="FF0000"/>
                </a:solidFill>
                <a:latin typeface="Times New Roman Regular" charset="0"/>
                <a:ea typeface="宋体" panose="02010600030101010101" pitchFamily="2" charset="-122"/>
                <a:sym typeface="+mn-ea"/>
              </a:rPr>
              <a:t>即</a:t>
            </a:r>
            <a:r>
              <a:rPr lang="zh-CN"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介词</a:t>
            </a:r>
            <a:r>
              <a:rPr lang="en-US" sz="2000" b="1">
                <a:solidFill>
                  <a:srgbClr val="FF0000"/>
                </a:solidFill>
                <a:latin typeface="Times New Roman Regular" charset="0"/>
                <a:ea typeface="宋体" panose="02010600030101010101" pitchFamily="2" charset="-122"/>
                <a:sym typeface="+mn-ea"/>
              </a:rPr>
              <a:t>+V-ing+</a:t>
            </a:r>
            <a:r>
              <a:rPr lang="zh-CN"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宾语；否则填该动词的名词</a:t>
            </a:r>
            <a:r>
              <a:rPr lang="zh-CN" sz="2000" b="1">
                <a:solidFill>
                  <a:srgbClr val="FF0000"/>
                </a:solidFill>
                <a:latin typeface="Times New Roman Regular" charset="0"/>
                <a:ea typeface="宋体" panose="02010600030101010101" pitchFamily="2" charset="-122"/>
                <a:sym typeface="+mn-ea"/>
              </a:rPr>
              <a:t>变形</a:t>
            </a:r>
            <a:r>
              <a:rPr lang="zh-CN"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。</a:t>
            </a:r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3808730" y="3546475"/>
            <a:ext cx="129222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sz="2000" b="1">
                <a:solidFill>
                  <a:srgbClr val="FF0000"/>
                </a:solidFill>
                <a:latin typeface="Times New Roman Regular" charset="0"/>
                <a:ea typeface="宋体" panose="02010600030101010101" pitchFamily="2" charset="-122"/>
                <a:sym typeface="+mn-ea"/>
              </a:rPr>
              <a:t>protecting</a:t>
            </a:r>
            <a:endParaRPr kumimoji="1" lang="en-US" altLang="zh-CN" sz="2000" b="1" smtClean="0">
              <a:solidFill>
                <a:srgbClr val="FF0000"/>
              </a:solidFill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2" grpId="0"/>
      <p:bldP spid="3" grpId="0"/>
      <p:bldP spid="9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10515" y="334645"/>
            <a:ext cx="8458835" cy="14452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10000"/>
              </a:lnSpc>
            </a:pPr>
            <a:r>
              <a:rPr lang="zh-CN" altLang="en-US" sz="2000" b="1">
                <a:solidFill>
                  <a:srgbClr val="002060"/>
                </a:solidFill>
                <a:latin typeface="Times New Roman Regular" charset="0"/>
                <a:ea typeface="宋体" panose="02010600030101010101" pitchFamily="2" charset="-122"/>
              </a:rPr>
              <a:t>二</a:t>
            </a:r>
            <a:r>
              <a:rPr lang="en-US" altLang="zh-CN" sz="2000" b="1">
                <a:solidFill>
                  <a:srgbClr val="002060"/>
                </a:solidFill>
                <a:latin typeface="Times New Roman Regular" charset="0"/>
                <a:ea typeface="宋体" panose="02010600030101010101" pitchFamily="2" charset="-122"/>
              </a:rPr>
              <a:t>. </a:t>
            </a:r>
            <a:r>
              <a:rPr lang="en-US" sz="2000" b="1">
                <a:solidFill>
                  <a:srgbClr val="002060"/>
                </a:solidFill>
                <a:latin typeface="Times New Roman Regular" charset="0"/>
                <a:ea typeface="宋体" panose="02010600030101010101" pitchFamily="2" charset="-122"/>
              </a:rPr>
              <a:t>for sb.</a:t>
            </a:r>
            <a:r>
              <a:rPr lang="zh-CN" sz="2000" b="1">
                <a:solidFill>
                  <a:srgbClr val="002060"/>
                </a:solidFill>
                <a:ea typeface="宋体" panose="02010600030101010101" pitchFamily="2" charset="-122"/>
              </a:rPr>
              <a:t>后都要接</a:t>
            </a:r>
            <a:r>
              <a:rPr lang="en-US" sz="2000" b="1">
                <a:solidFill>
                  <a:srgbClr val="002060"/>
                </a:solidFill>
                <a:latin typeface="Times New Roman Regular" charset="0"/>
                <a:ea typeface="宋体" panose="02010600030101010101" pitchFamily="2" charset="-122"/>
              </a:rPr>
              <a:t>to do</a:t>
            </a:r>
            <a:r>
              <a:rPr lang="zh-CN" sz="2000" b="1">
                <a:solidFill>
                  <a:srgbClr val="002060"/>
                </a:solidFill>
                <a:ea typeface="宋体" panose="02010600030101010101" pitchFamily="2" charset="-122"/>
              </a:rPr>
              <a:t>吗？</a:t>
            </a:r>
            <a:endParaRPr lang="zh-CN" sz="2000" b="1">
              <a:solidFill>
                <a:srgbClr val="002060"/>
              </a:solidFill>
              <a:ea typeface="宋体" panose="02010600030101010101" pitchFamily="2" charset="-122"/>
            </a:endParaRPr>
          </a:p>
          <a:p>
            <a:pPr indent="0">
              <a:lnSpc>
                <a:spcPct val="110000"/>
              </a:lnSpc>
            </a:pPr>
            <a:r>
              <a:rPr lang="en-US" sz="2000" b="1">
                <a:latin typeface="Times New Roman Regular" charset="0"/>
                <a:ea typeface="宋体" panose="02010600030101010101" pitchFamily="2" charset="-122"/>
              </a:rPr>
              <a:t>Kent</a:t>
            </a:r>
            <a:r>
              <a:rPr lang="en-US" altLang="zh-CN" sz="2000" b="1">
                <a:ea typeface="宋体" panose="02010600030101010101" pitchFamily="2" charset="-122"/>
              </a:rPr>
              <a:t>, </a:t>
            </a:r>
            <a:r>
              <a:rPr lang="en-US" sz="2000" b="1">
                <a:latin typeface="Times New Roman Regular" charset="0"/>
                <a:ea typeface="宋体" panose="02010600030101010101" pitchFamily="2" charset="-122"/>
              </a:rPr>
              <a:t>a travel company in HongKong</a:t>
            </a:r>
            <a:r>
              <a:rPr lang="en-US" altLang="zh-CN" sz="2000" b="1">
                <a:ea typeface="宋体" panose="02010600030101010101" pitchFamily="2" charset="-122"/>
              </a:rPr>
              <a:t>, </a:t>
            </a:r>
            <a:r>
              <a:rPr lang="en-US" sz="2000" b="1">
                <a:latin typeface="Times New Roman Regular" charset="0"/>
                <a:ea typeface="宋体" panose="02010600030101010101" pitchFamily="2" charset="-122"/>
              </a:rPr>
              <a:t>says it regularly arranges quick getaways here for people ______ (live) in Shanghai and HongKong.  
</a:t>
            </a:r>
            <a:endParaRPr lang="en-US" altLang="en-US" sz="2000" b="1">
              <a:solidFill>
                <a:srgbClr val="FF0000"/>
              </a:solidFill>
              <a:latin typeface="Times New Roman Regular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3171825" y="1001395"/>
            <a:ext cx="78930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kumimoji="1" lang="en-US" altLang="zh-CN" sz="2000" b="1" smtClean="0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living</a:t>
            </a:r>
            <a:endParaRPr kumimoji="1" lang="en-US" altLang="zh-CN" sz="2000" b="1" smtClean="0">
              <a:solidFill>
                <a:srgbClr val="FF0000"/>
              </a:solidFill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310515" y="2536190"/>
            <a:ext cx="85147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sz="2000" b="1">
                <a:ea typeface="宋体" panose="02010600030101010101" pitchFamily="2" charset="-122"/>
              </a:rPr>
              <a:t>练习：</a:t>
            </a:r>
            <a:endParaRPr lang="zh-CN" sz="2000" b="1">
              <a:ea typeface="宋体" panose="02010600030101010101" pitchFamily="2" charset="-122"/>
            </a:endParaRPr>
          </a:p>
          <a:p>
            <a:pPr algn="l">
              <a:lnSpc>
                <a:spcPct val="120000"/>
              </a:lnSpc>
            </a:pPr>
            <a:r>
              <a:rPr lang="en-US" sz="2000" b="1">
                <a:latin typeface="Times New Roman Regular" charset="0"/>
                <a:ea typeface="宋体" panose="02010600030101010101" pitchFamily="2" charset="-122"/>
                <a:sym typeface="+mn-ea"/>
              </a:rPr>
              <a:t>1. For people ________(live)in some remote villages in Indonesia, heating houses and fueling stoves can be a real challenge. </a:t>
            </a:r>
            <a:endParaRPr lang="en-US" sz="2000" b="1">
              <a:latin typeface="Times New Roman Regular" charset="0"/>
              <a:ea typeface="宋体" panose="02010600030101010101" pitchFamily="2" charset="-122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lang="en-US" sz="2000" b="1">
                <a:latin typeface="Times New Roman Regular" charset="0"/>
                <a:ea typeface="宋体" panose="02010600030101010101" pitchFamily="2" charset="-122"/>
                <a:sym typeface="+mn-ea"/>
              </a:rPr>
              <a:t>2. It is important for people________(learn) team spirit.</a:t>
            </a:r>
            <a:endParaRPr lang="en-US" sz="2000" b="1">
              <a:latin typeface="Times New Roman Regular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259080" y="1441450"/>
            <a:ext cx="851027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★易错点分析：</a:t>
            </a:r>
            <a:r>
              <a:rPr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逻辑主语和该动词是修饰限定关系时（做后置定语）用现在分词；若作真正主语表将来或目的意味</a:t>
            </a:r>
            <a:r>
              <a:rPr lang="en-US"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,</a:t>
            </a:r>
            <a:r>
              <a:rPr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如 </a:t>
            </a:r>
            <a:r>
              <a:rPr lang="en-US"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It’s</a:t>
            </a:r>
            <a:r>
              <a:rPr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+形容词+for sb to do sth</a:t>
            </a:r>
            <a:r>
              <a:rPr lang="en-US" sz="20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,则用to do形式。</a:t>
            </a:r>
            <a:endParaRPr lang="en-US" sz="2000" b="1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1985645" y="2936240"/>
            <a:ext cx="78930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sz="2000" b="1">
                <a:solidFill>
                  <a:srgbClr val="FF0000"/>
                </a:solidFill>
                <a:latin typeface="Times New Roman Regular" charset="0"/>
                <a:ea typeface="宋体" panose="02010600030101010101" pitchFamily="2" charset="-122"/>
                <a:sym typeface="+mn-ea"/>
              </a:rPr>
              <a:t>living</a:t>
            </a:r>
            <a:endParaRPr kumimoji="1" lang="en-US" altLang="zh-CN" sz="2000" b="1" smtClean="0">
              <a:solidFill>
                <a:srgbClr val="FF0000"/>
              </a:solidFill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5"/>
            </p:custDataLst>
          </p:nvPr>
        </p:nvSpPr>
        <p:spPr>
          <a:xfrm>
            <a:off x="3357880" y="3705860"/>
            <a:ext cx="102235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sz="2000" b="1">
                <a:solidFill>
                  <a:srgbClr val="FF0000"/>
                </a:solidFill>
                <a:latin typeface="Times New Roman Regular" charset="0"/>
                <a:ea typeface="宋体" panose="02010600030101010101" pitchFamily="2" charset="-122"/>
                <a:sym typeface="+mn-ea"/>
              </a:rPr>
              <a:t>to learn</a:t>
            </a:r>
            <a:endParaRPr kumimoji="1" lang="en-US" altLang="zh-CN" sz="2000" b="1" smtClean="0">
              <a:solidFill>
                <a:srgbClr val="FF0000"/>
              </a:solidFill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5085" y="243840"/>
            <a:ext cx="9098915" cy="49434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13335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Chinese cuisine is widely known and enjoyed all around the world. Who doesn't long for a favorite Chinese dish? But there is one interesting concept _</a:t>
            </a:r>
            <a:r>
              <a:rPr lang="en-US" sz="2400" b="1" u="sng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1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_______(concern) Chinese food which is almost unheard-of in the West and is becoming</a:t>
            </a:r>
            <a:r>
              <a:rPr lang="en-US" sz="2400" b="1" u="sng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 2                    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(increasing)neglected by the youth of the East —the ancient custom of eating tonic</a:t>
            </a:r>
            <a:r>
              <a:rPr lang="en-US" alt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(</a:t>
            </a:r>
            <a:r>
              <a:rPr 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滋补的</a:t>
            </a:r>
            <a:r>
              <a:rPr lang="en-US" alt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)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food. </a:t>
            </a:r>
            <a:r>
              <a:rPr lang="en-US" sz="2400" b="1" u="sng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3          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is known to us, tonic food is the food that is consumed to improve one's well- being or avoid sickness. For instance, it was once a custom for new mothers </a:t>
            </a:r>
            <a:r>
              <a:rPr lang="en-US" sz="2400" b="1" u="sng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4             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(eat)flaxseed oil </a:t>
            </a:r>
            <a:r>
              <a:rPr lang="en-US" alt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(</a:t>
            </a:r>
            <a:r>
              <a:rPr 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胡麻油</a:t>
            </a:r>
            <a:r>
              <a:rPr lang="en-US" alt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)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in the first month after giving birth. It was a general </a:t>
            </a:r>
            <a:r>
              <a:rPr lang="en-US" sz="2400" b="1" u="sng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5          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(believe) that flaxseed oil would benefit the muscles, relieve pain, improve circulation, simulate sweating,and warm the body. </a:t>
            </a:r>
            <a:endParaRPr lang="en-US" altLang="en-US" sz="2400" b="1">
              <a:latin typeface="Times New Roman" panose="02020603050405020304" charset="0"/>
              <a:ea typeface="等线" panose="02010600030101010101" charset="-122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0"/>
            <a:ext cx="20796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FF0000"/>
                </a:solidFill>
              </a:rPr>
              <a:t>实战演练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5085" y="81280"/>
            <a:ext cx="9099550" cy="60420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algn="just">
              <a:lnSpc>
                <a:spcPct val="120000"/>
              </a:lnSpc>
            </a:pP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Some foods are seen as " hot", while </a:t>
            </a:r>
            <a:r>
              <a:rPr lang="en-US" sz="2400" b="1" u="sng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6               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  (other) are seen as " cold". One should be careful not to eat too much of either " hot" or "cold" food. However, how much " hot" or "cold”food one should eat depends on the time of the year, how the food is prepared and </a:t>
            </a:r>
            <a:r>
              <a:rPr lang="en-US" sz="2400" b="1" u="sng">
                <a:latin typeface="Times New Roman" panose="02020603050405020304" charset="0"/>
                <a:cs typeface="Times New Roman" panose="02020603050405020304" charset="0"/>
              </a:rPr>
              <a:t>7           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it is prepared with, and the individual's health.The custom of eating tonic food also </a:t>
            </a:r>
            <a:r>
              <a:rPr lang="en-US" sz="2400" b="1" u="sng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8                    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(influence) the catering industry. Chinese herbal medicines</a:t>
            </a:r>
            <a:r>
              <a:rPr lang="en-US" alt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,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such as Chinese wolfberries (</a:t>
            </a:r>
            <a:r>
              <a:rPr 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构杞子</a:t>
            </a:r>
            <a:r>
              <a:rPr lang="en-US" alt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),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can be found in many </a:t>
            </a:r>
            <a:r>
              <a:rPr lang="en-US" sz="2400" b="1" u="sng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 9         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restaurant, either added to fruit tea or as a very </a:t>
            </a:r>
            <a:r>
              <a:rPr lang="en-US" sz="2400" b="1" u="sng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 10               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(benefit) addition to a dish. These herbs attract customers, such as overworked office staff, in need of a modest pick-me-up(</a:t>
            </a:r>
            <a:r>
              <a:rPr 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提神的东西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).
</a:t>
            </a:r>
            <a:endParaRPr lang="en-US" sz="2400" b="1">
              <a:latin typeface="Times New Roman" panose="02020603050405020304" charset="0"/>
              <a:ea typeface="等线" panose="0201060003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3975" y="-29845"/>
            <a:ext cx="9049385" cy="57092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133350" algn="just">
              <a:lnSpc>
                <a:spcPct val="120000"/>
              </a:lnSpc>
            </a:pP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Chinese cuisine is widely known and enjoyed all around the world. Who doesn't long for a favorite Chinese dish? But there is one interesting concept _</a:t>
            </a:r>
            <a:r>
              <a:rPr lang="en-US" sz="2400" b="1" u="sng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1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_______(concern) Chinese food which is almost unheard-of in the West and is becoming</a:t>
            </a:r>
            <a:r>
              <a:rPr lang="en-US" sz="2400" b="1" u="sng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 2                    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(increasing)neglected by the youth of the East —the ancient custom of eating tonic</a:t>
            </a:r>
            <a:r>
              <a:rPr lang="en-US" alt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(</a:t>
            </a:r>
            <a:r>
              <a:rPr 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滋补的</a:t>
            </a:r>
            <a:r>
              <a:rPr lang="en-US" alt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)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food. </a:t>
            </a:r>
            <a:r>
              <a:rPr lang="en-US" sz="2400" b="1" u="sng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3          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is known to us, tonic food is the food that is consumed to improve one's well- being or avoid sickness. For instance, it was once a custom for new mothers </a:t>
            </a:r>
            <a:r>
              <a:rPr lang="en-US" sz="2400" b="1" u="sng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4             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(eat)flaxseed oil </a:t>
            </a:r>
            <a:r>
              <a:rPr lang="en-US" alt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(</a:t>
            </a:r>
            <a:r>
              <a:rPr 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胡麻油</a:t>
            </a:r>
            <a:r>
              <a:rPr lang="en-US" alt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)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in the first month after giving birth. It was a general </a:t>
            </a:r>
            <a:r>
              <a:rPr lang="en-US" sz="2400" b="1" u="sng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5          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(believe) that flaxseed oil would benefit the muscles, relieve pain, improve circulation, simulate sweating,and warm the body. </a:t>
            </a:r>
            <a:endParaRPr lang="en-US" altLang="en-US" sz="2400" b="1">
              <a:latin typeface="Times New Roman" panose="02020603050405020304" charset="0"/>
              <a:ea typeface="等线" panose="02010600030101010101" charset="-122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2970530" y="875665"/>
            <a:ext cx="145796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concerning</a:t>
            </a:r>
            <a:endParaRPr 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556500" y="1595120"/>
            <a:ext cx="149288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increasingly</a:t>
            </a:r>
            <a:endParaRPr 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3894455" y="2173605"/>
            <a:ext cx="191833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As</a:t>
            </a:r>
            <a:endParaRPr lang="en-US" alt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8162925" y="3305175"/>
            <a:ext cx="940435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to eat 	</a:t>
            </a:r>
            <a:endParaRPr lang="en-US" alt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5"/>
            </p:custDataLst>
          </p:nvPr>
        </p:nvSpPr>
        <p:spPr>
          <a:xfrm>
            <a:off x="1904365" y="3979545"/>
            <a:ext cx="80518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belief</a:t>
            </a:r>
            <a:endParaRPr 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63500" y="55245"/>
            <a:ext cx="9081135" cy="562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algn="just">
              <a:lnSpc>
                <a:spcPct val="120000"/>
              </a:lnSpc>
            </a:pP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Some foods are seen as " hot", while </a:t>
            </a:r>
            <a:r>
              <a:rPr lang="en-US" sz="2400" b="1" u="sng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6               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  (other) are seen as " cold". One should be careful not to eat too much of either " hot" or "cold" food. However, how much " hot" or "cold”food one should eat depends on the time of the year, how the food is prepared and </a:t>
            </a:r>
            <a:r>
              <a:rPr lang="en-US" sz="2400" b="1" u="sng">
                <a:latin typeface="Times New Roman" panose="02020603050405020304" charset="0"/>
                <a:cs typeface="Times New Roman" panose="02020603050405020304" charset="0"/>
              </a:rPr>
              <a:t>7           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it is prepared with, and the individual's health.The custom of eating tonic food also </a:t>
            </a:r>
            <a:r>
              <a:rPr lang="en-US" sz="2400" b="1" u="sng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8                    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(influence) the catering industry. Chinese herbal medicines</a:t>
            </a:r>
            <a:r>
              <a:rPr lang="en-US" alt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,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such as Chinese wolfberries (</a:t>
            </a:r>
            <a:r>
              <a:rPr 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构杞子</a:t>
            </a:r>
            <a:r>
              <a:rPr lang="en-US" alt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),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can be found in many </a:t>
            </a:r>
            <a:r>
              <a:rPr lang="en-US" sz="2400" b="1" u="sng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 9         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restaurant, either added to fruit tea or as a very </a:t>
            </a:r>
            <a:r>
              <a:rPr lang="en-US" sz="2400" b="1" u="sng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  10                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(benefit) addition to a dish. These herbs attract customers, such as overworked office staff, in need of a modest pick-me-up(</a:t>
            </a:r>
            <a:r>
              <a:rPr lang="zh-CN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提神的东西</a:t>
            </a:r>
            <a:r>
              <a:rPr lang="en-US" sz="2400" b="1">
                <a:latin typeface="Times New Roman" panose="02020603050405020304" charset="0"/>
                <a:ea typeface="等线" panose="02010600030101010101" charset="-122"/>
                <a:cs typeface="Times New Roman" panose="02020603050405020304" charset="0"/>
              </a:rPr>
              <a:t>).
</a:t>
            </a:r>
            <a:endParaRPr lang="en-US" sz="2400" b="1">
              <a:latin typeface="Times New Roman" panose="02020603050405020304" charset="0"/>
              <a:ea typeface="等线" panose="02010600030101010101" charset="-122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5158105" y="83820"/>
            <a:ext cx="145796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others</a:t>
            </a:r>
            <a:endParaRPr 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963930" y="1839595"/>
            <a:ext cx="125920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what</a:t>
            </a:r>
            <a:endParaRPr 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5285740" y="2339975"/>
            <a:ext cx="191833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influences</a:t>
            </a:r>
            <a:endParaRPr 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6741795" y="3226435"/>
            <a:ext cx="520700" cy="5073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a 	</a:t>
            </a:r>
            <a:endParaRPr lang="en-US" alt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5"/>
            </p:custDataLst>
          </p:nvPr>
        </p:nvSpPr>
        <p:spPr>
          <a:xfrm>
            <a:off x="5392420" y="3631565"/>
            <a:ext cx="240601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beneficial </a:t>
            </a:r>
            <a:endParaRPr 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>
            <p:custDataLst>
              <p:tags r:id="rId1"/>
            </p:custDataLst>
          </p:nvPr>
        </p:nvSpPr>
        <p:spPr>
          <a:xfrm>
            <a:off x="2247424" y="485973"/>
            <a:ext cx="5414606" cy="783590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3000" b="1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Times New Roman" panose="02020603050405020304" charset="0"/>
                <a:ea typeface="迷你简卡通" panose="03000509000000000000" pitchFamily="65" charset="-122"/>
                <a:cs typeface="Times New Roman" panose="02020603050405020304" charset="0"/>
              </a:rPr>
              <a:t>Do you believe in </a:t>
            </a:r>
            <a:endParaRPr lang="en-US" altLang="zh-CN" sz="3000" b="1">
              <a:solidFill>
                <a:sysClr val="windowText" lastClr="000000">
                  <a:lumMod val="65000"/>
                  <a:lumOff val="35000"/>
                </a:sysClr>
              </a:solidFill>
              <a:latin typeface="Times New Roman" panose="02020603050405020304" charset="0"/>
              <a:ea typeface="迷你简卡通" panose="03000509000000000000" pitchFamily="65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2093119" y="1445736"/>
            <a:ext cx="3106103" cy="1204436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fontAlgn="auto"/>
            <a:r>
              <a:rPr lang="en-US" altLang="zh-CN" sz="2250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a typeface="宋体" panose="02010600030101010101" pitchFamily="2" charset="-122"/>
                <a:sym typeface="Arial" panose="020B0604020202020204" pitchFamily="34" charset="0"/>
              </a:rPr>
              <a:t>      </a:t>
            </a:r>
            <a:r>
              <a:rPr lang="en-US" altLang="zh-CN" sz="6000" b="1" noProof="1">
                <a:solidFill>
                  <a:srgbClr val="FF0000"/>
                </a:solidFill>
                <a:ea typeface="宋体" panose="02010600030101010101" pitchFamily="2" charset="-122"/>
                <a:sym typeface="Arial" panose="020B0604020202020204" pitchFamily="34" charset="0"/>
              </a:rPr>
              <a:t>Destiny</a:t>
            </a:r>
            <a:r>
              <a:rPr lang="zh-CN" altLang="en-US" sz="6000" b="1" noProof="1">
                <a:solidFill>
                  <a:srgbClr val="FF0000"/>
                </a:solidFill>
                <a:ea typeface="宋体" panose="02010600030101010101" pitchFamily="2" charset="-122"/>
                <a:sym typeface="Arial" panose="020B0604020202020204" pitchFamily="34" charset="0"/>
              </a:rPr>
              <a:t>？</a:t>
            </a:r>
            <a:r>
              <a:rPr lang="en-US" altLang="zh-CN" sz="4500" b="1" noProof="1">
                <a:solidFill>
                  <a:srgbClr val="FF0000"/>
                </a:solidFill>
                <a:ea typeface="宋体" panose="02010600030101010101" pitchFamily="2" charset="-122"/>
                <a:sym typeface="Arial" panose="020B0604020202020204" pitchFamily="34" charset="0"/>
              </a:rPr>
              <a:t> </a:t>
            </a:r>
            <a:endParaRPr lang="en-US" altLang="zh-CN" sz="4500" b="1" noProof="1">
              <a:solidFill>
                <a:srgbClr val="FF0000"/>
              </a:solidFill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fontAlgn="auto"/>
            <a:endParaRPr lang="zh-CN" altLang="zh-CN" sz="4500" b="1" noProof="1">
              <a:solidFill>
                <a:srgbClr val="FF0000"/>
              </a:solidFill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2031683" y="3144044"/>
            <a:ext cx="3106103" cy="1204436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fontAlgn="auto"/>
            <a:r>
              <a:rPr lang="en-US" altLang="zh-CN" sz="2250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a typeface="宋体" panose="02010600030101010101" pitchFamily="2" charset="-122"/>
                <a:sym typeface="Arial" panose="020B0604020202020204" pitchFamily="34" charset="0"/>
              </a:rPr>
              <a:t>      </a:t>
            </a:r>
            <a:r>
              <a:rPr lang="zh-CN" altLang="en-US" sz="4500" b="1" noProof="1">
                <a:solidFill>
                  <a:srgbClr val="FF0000"/>
                </a:solidFill>
                <a:ea typeface="宋体" panose="02010600030101010101" pitchFamily="2" charset="-122"/>
                <a:sym typeface="Arial" panose="020B0604020202020204" pitchFamily="34" charset="0"/>
              </a:rPr>
              <a:t>（命运）</a:t>
            </a:r>
            <a:r>
              <a:rPr lang="en-US" altLang="zh-CN" sz="4500" b="1" noProof="1">
                <a:solidFill>
                  <a:srgbClr val="FF0000"/>
                </a:solidFill>
                <a:ea typeface="宋体" panose="02010600030101010101" pitchFamily="2" charset="-122"/>
                <a:sym typeface="Arial" panose="020B0604020202020204" pitchFamily="34" charset="0"/>
              </a:rPr>
              <a:t> </a:t>
            </a:r>
            <a:endParaRPr lang="en-US" altLang="zh-CN" sz="4500" b="1" noProof="1">
              <a:solidFill>
                <a:srgbClr val="FF0000"/>
              </a:solidFill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fontAlgn="auto"/>
            <a:endParaRPr lang="zh-CN" altLang="zh-CN" sz="4500" b="1" noProof="1">
              <a:solidFill>
                <a:srgbClr val="FF0000"/>
              </a:solidFill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</p:spTree>
    <p:custDataLst>
      <p:tags r:id="rId4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6" grpId="1" build="allAtOnce"/>
      <p:bldP spid="4" grpId="1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67310" y="970280"/>
            <a:ext cx="8530590" cy="395160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10000"/>
              </a:lnSpc>
            </a:pPr>
            <a:r>
              <a:rPr lang="en-US" sz="2000" b="1">
                <a:highlight>
                  <a:srgbClr val="C0C0C0"/>
                </a:highlight>
                <a:latin typeface="Times New Roman" panose="02020603050405020304" charset="0"/>
                <a:ea typeface="宋体" panose="02010600030101010101" pitchFamily="2" charset="-122"/>
              </a:rPr>
              <a:t>(2024.3</a:t>
            </a:r>
            <a:r>
              <a:rPr lang="zh-CN" sz="2000" b="1">
                <a:highlight>
                  <a:srgbClr val="C0C0C0"/>
                </a:highlight>
                <a:latin typeface="Times New Roman" panose="02020603050405020304" charset="0"/>
                <a:ea typeface="宋体" panose="02010600030101010101" pitchFamily="2" charset="-122"/>
              </a:rPr>
              <a:t>广东省一模</a:t>
            </a:r>
            <a:r>
              <a:rPr lang="en-US" sz="2000" b="1">
                <a:highlight>
                  <a:srgbClr val="C0C0C0"/>
                </a:highlight>
                <a:latin typeface="Times New Roman" panose="02020603050405020304" charset="0"/>
                <a:ea typeface="宋体" panose="02010600030101010101" pitchFamily="2" charset="-122"/>
              </a:rPr>
              <a:t>)  </a:t>
            </a:r>
            <a:r>
              <a:rPr lang="zh-CN" sz="2000" b="1">
                <a:latin typeface="Times New Roman" panose="02020603050405020304" charset="0"/>
                <a:ea typeface="宋体" panose="02010600030101010101" pitchFamily="2" charset="-122"/>
              </a:rPr>
              <a:t>阅读下面短文，在空白处填人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1</a:t>
            </a:r>
            <a:r>
              <a:rPr lang="zh-CN" sz="2000" b="1">
                <a:latin typeface="Times New Roman" panose="02020603050405020304" charset="0"/>
                <a:ea typeface="宋体" panose="02010600030101010101" pitchFamily="2" charset="-122"/>
              </a:rPr>
              <a:t>个适当的单词或括号内单词的正确形式。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       </a:t>
            </a:r>
            <a:endParaRPr lang="en-US" sz="2000" b="1">
              <a:latin typeface="Times New Roman" panose="02020603050405020304" charset="0"/>
              <a:ea typeface="宋体" panose="02010600030101010101" pitchFamily="2" charset="-122"/>
            </a:endParaRPr>
          </a:p>
          <a:p>
            <a:pPr indent="0" algn="just">
              <a:lnSpc>
                <a:spcPct val="110000"/>
              </a:lnSpc>
            </a:pP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    When was the last time 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y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ou visited a museum in which almost every collection could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be touched? American lawyer Mitch Dudek built a private museum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 56            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visitors can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have direct contact with all the exhibits on display in the ancient city of Suzhou. The museum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 57                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(na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me) Six Arts because it is about the six senses and stimulating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all of your senses. You can touch things. You can smell things. It's different from other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museums. Founded in 2018, the four-storey museum now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 58            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(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house) more than 40, 000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Chinese antiques dating back to the Ming and Qing dynasties (1368-1911), with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another 60, 000 items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 59          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(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store) in warehouses (QM).
</a:t>
            </a:r>
            <a:endParaRPr lang="en-US" altLang="en-US" sz="2000" b="1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808605" y="294237"/>
            <a:ext cx="3048000" cy="58356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homework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279400" y="216535"/>
            <a:ext cx="8585835" cy="41541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4800" algn="just">
              <a:lnSpc>
                <a:spcPct val="110000"/>
              </a:lnSpc>
            </a:pP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  Having never seen or used such items in his own country, Dudek is filled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   60                 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strong admiration of the delicate designs and complicated carvings of these old items.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 “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I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think they are just beautiful, and I should collect them,”  said Dudek,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 61            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(add)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that these items may be ignored once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62                  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(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random) packed in the warehouses, but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they could shine again through restoration. "As more and more Chinese understand and offer me some of their old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 63                 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(belong), collections in the museum have become more varied and abundant. Now I plan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to invite scholars and craftsmen to discover more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 64                 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(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culture) and historical stories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behind them," he said."The collections not only help revisit old times but also present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 65               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sense of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beauty,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said Xu Yun, a visitor from Shanghai.
</a:t>
            </a:r>
            <a:endParaRPr lang="en-US" altLang="en-US" sz="2000" b="1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34315" y="220345"/>
            <a:ext cx="8530590" cy="395160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10000"/>
              </a:lnSpc>
            </a:pPr>
            <a:r>
              <a:rPr lang="en-US" sz="2000" b="1">
                <a:highlight>
                  <a:srgbClr val="C0C0C0"/>
                </a:highlight>
                <a:latin typeface="Times New Roman" panose="02020603050405020304" charset="0"/>
                <a:ea typeface="宋体" panose="02010600030101010101" pitchFamily="2" charset="-122"/>
              </a:rPr>
              <a:t>(2024.3</a:t>
            </a:r>
            <a:r>
              <a:rPr lang="zh-CN" sz="2000" b="1">
                <a:highlight>
                  <a:srgbClr val="C0C0C0"/>
                </a:highlight>
                <a:latin typeface="Times New Roman" panose="02020603050405020304" charset="0"/>
                <a:ea typeface="宋体" panose="02010600030101010101" pitchFamily="2" charset="-122"/>
              </a:rPr>
              <a:t>广东省一模</a:t>
            </a:r>
            <a:r>
              <a:rPr lang="en-US" sz="2000" b="1">
                <a:highlight>
                  <a:srgbClr val="C0C0C0"/>
                </a:highlight>
                <a:latin typeface="Times New Roman" panose="02020603050405020304" charset="0"/>
                <a:ea typeface="宋体" panose="02010600030101010101" pitchFamily="2" charset="-122"/>
              </a:rPr>
              <a:t>)  </a:t>
            </a:r>
            <a:r>
              <a:rPr lang="zh-CN" sz="2000" b="1">
                <a:latin typeface="Times New Roman" panose="02020603050405020304" charset="0"/>
                <a:ea typeface="宋体" panose="02010600030101010101" pitchFamily="2" charset="-122"/>
              </a:rPr>
              <a:t>阅读下面短文，在空白处填人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1</a:t>
            </a:r>
            <a:r>
              <a:rPr lang="zh-CN" sz="2000" b="1">
                <a:latin typeface="Times New Roman" panose="02020603050405020304" charset="0"/>
                <a:ea typeface="宋体" panose="02010600030101010101" pitchFamily="2" charset="-122"/>
              </a:rPr>
              <a:t>个适当的单词或括号内单词的正确形式。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       </a:t>
            </a:r>
            <a:endParaRPr lang="en-US" sz="2000" b="1">
              <a:latin typeface="Times New Roman" panose="02020603050405020304" charset="0"/>
              <a:ea typeface="宋体" panose="02010600030101010101" pitchFamily="2" charset="-122"/>
            </a:endParaRPr>
          </a:p>
          <a:p>
            <a:pPr indent="0" algn="just">
              <a:lnSpc>
                <a:spcPct val="110000"/>
              </a:lnSpc>
            </a:pP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    When was the last time 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y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ou visited a museum in which almost every collection could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be touched? American lawyer Mitch Dudek built a private museum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 56            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visitors can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have direct contact with all the exhibits on display in the ancient city of Suzhou. The museum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 57                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(na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me) Six Arts because it is about the six senses and stimulating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all of your senses. You can touch things. You can smell things. It's different from other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museums. Founded in 2018, the four-storey museum now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 58            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(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house) more than 40, 000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Chinese antiques dating back to the Ming and Qing dynasties (1368-1911), with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another 60, 000 items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 59          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(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store) in warehouses (QM).
</a:t>
            </a:r>
            <a:endParaRPr lang="en-US" altLang="en-US" sz="2000" b="1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693545" y="1550670"/>
            <a:ext cx="120967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where </a:t>
            </a:r>
            <a:endParaRPr lang="en-US" alt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212205" y="1884680"/>
            <a:ext cx="178752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is named</a:t>
            </a:r>
            <a:endParaRPr lang="en-US" alt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852795" y="2934335"/>
            <a:ext cx="136906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houses </a:t>
            </a:r>
            <a:endParaRPr lang="en-US" alt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356100" y="3575685"/>
            <a:ext cx="137985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stored </a:t>
            </a:r>
            <a:endParaRPr lang="en-US" alt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79400" y="216535"/>
            <a:ext cx="8585835" cy="41541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4800" algn="just">
              <a:lnSpc>
                <a:spcPct val="110000"/>
              </a:lnSpc>
            </a:pP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  Having never seen or used such items in his own country, Dudek is filled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   60                 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strong admiration of the delicate designs and complicated carvings of these old items.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 “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I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think they are just beautiful, and I should collect them,”  said Dudek,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 61            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(add)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that these items may be ignored once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62                  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(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random) packed in the warehouses, but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they could shine again through restoration. "As more and more Chinese understand and offer me some of their old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 63                 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(belong), collections in the museum have become more varied and abundant. Now I plan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to invite scholars and craftsmen to discover more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 64                 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(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culture) and historical stories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behind them," he said."The collections not only help revisit old times but also present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 u="sng">
                <a:latin typeface="Times New Roman" panose="02020603050405020304" charset="0"/>
                <a:cs typeface="Songti SC" charset="0"/>
              </a:rPr>
              <a:t>   65               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sense of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beauty,</a:t>
            </a:r>
            <a:r>
              <a:rPr lang="en-US" sz="2000" b="1">
                <a:latin typeface="Times New Roman" panose="02020603050405020304" charset="0"/>
                <a:cs typeface="Songti SC" charset="0"/>
              </a:rPr>
              <a:t>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</a:rPr>
              <a:t>said Xu Yun, a visitor from Shanghai.
</a:t>
            </a:r>
            <a:endParaRPr lang="en-US" altLang="en-US" sz="2000" b="1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86765" y="596900"/>
            <a:ext cx="145796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with</a:t>
            </a:r>
            <a:endParaRPr lang="en-US" alt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750945" y="1254125"/>
            <a:ext cx="149288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adding</a:t>
            </a:r>
            <a:endParaRPr lang="en-US" alt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50315" y="1564005"/>
            <a:ext cx="179768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randomly</a:t>
            </a:r>
            <a:endParaRPr lang="en-US" alt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47670" y="2245995"/>
            <a:ext cx="213868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belongings	</a:t>
            </a:r>
            <a:endParaRPr lang="en-US" alt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888105" y="2927985"/>
            <a:ext cx="162179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cultural</a:t>
            </a:r>
            <a:endParaRPr lang="en-US" alt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41525" y="3592195"/>
            <a:ext cx="74295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1">
                <a:solidFill>
                  <a:srgbClr val="FF0000"/>
                </a:solidFill>
                <a:latin typeface="Times New Roman" panose="02020603050405020304" charset="0"/>
                <a:cs typeface="PingFangTC-light" charset="0"/>
              </a:rPr>
              <a:t>a</a:t>
            </a:r>
            <a:endParaRPr lang="en-US" altLang="en-US" sz="2000" b="1">
              <a:solidFill>
                <a:srgbClr val="FF0000"/>
              </a:solidFill>
              <a:latin typeface="Times New Roman" panose="02020603050405020304" charset="0"/>
              <a:cs typeface="PingFangTC-light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9511" y="945383"/>
            <a:ext cx="3930805" cy="3930805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3385089" y="1421241"/>
            <a:ext cx="1295825" cy="1295825"/>
            <a:chOff x="3237545" y="4561747"/>
            <a:chExt cx="1146960" cy="1146960"/>
          </a:xfrm>
        </p:grpSpPr>
        <p:sp>
          <p:nvSpPr>
            <p:cNvPr id="6" name="圆角矩形 5"/>
            <p:cNvSpPr/>
            <p:nvPr/>
          </p:nvSpPr>
          <p:spPr>
            <a:xfrm>
              <a:off x="3237545" y="4561747"/>
              <a:ext cx="1146960" cy="114696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25400">
              <a:noFill/>
            </a:ln>
            <a:effectLst>
              <a:innerShdw blurRad="127000" dist="63500" dir="13500000">
                <a:schemeClr val="tx1">
                  <a:lumMod val="65000"/>
                  <a:lumOff val="35000"/>
                  <a:alpha val="49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5625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7" name="圆角矩形 6"/>
            <p:cNvSpPr/>
            <p:nvPr/>
          </p:nvSpPr>
          <p:spPr>
            <a:xfrm>
              <a:off x="3351014" y="4675216"/>
              <a:ext cx="920023" cy="92002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 w="50800">
              <a:noFill/>
            </a:ln>
            <a:effectLst>
              <a:outerShdw blurRad="76200" dist="38100" dir="2700000" algn="tl" rotWithShape="0">
                <a:schemeClr val="tx1">
                  <a:lumMod val="65000"/>
                  <a:lumOff val="35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1750" h="63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5625" b="1">
                  <a:solidFill>
                    <a:schemeClr val="accent2"/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谢</a:t>
              </a:r>
              <a:endParaRPr lang="zh-CN" altLang="en-US" sz="5625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733827" y="1421241"/>
            <a:ext cx="1295825" cy="1295825"/>
            <a:chOff x="3237545" y="4561747"/>
            <a:chExt cx="1146960" cy="1146960"/>
          </a:xfrm>
        </p:grpSpPr>
        <p:sp>
          <p:nvSpPr>
            <p:cNvPr id="9" name="圆角矩形 8"/>
            <p:cNvSpPr/>
            <p:nvPr/>
          </p:nvSpPr>
          <p:spPr>
            <a:xfrm>
              <a:off x="3237545" y="4561747"/>
              <a:ext cx="1146960" cy="114696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5400">
              <a:noFill/>
            </a:ln>
            <a:effectLst>
              <a:innerShdw blurRad="127000" dist="63500" dir="13500000">
                <a:schemeClr val="tx1">
                  <a:lumMod val="65000"/>
                  <a:lumOff val="35000"/>
                  <a:alpha val="49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5625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10" name="圆角矩形 9"/>
            <p:cNvSpPr/>
            <p:nvPr/>
          </p:nvSpPr>
          <p:spPr>
            <a:xfrm>
              <a:off x="3351014" y="4675216"/>
              <a:ext cx="920023" cy="92002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 w="50800">
              <a:noFill/>
            </a:ln>
            <a:effectLst>
              <a:outerShdw blurRad="76200" dist="38100" dir="2700000" algn="tl" rotWithShape="0">
                <a:schemeClr val="tx1">
                  <a:lumMod val="65000"/>
                  <a:lumOff val="35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1750" h="63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5625" b="1">
                  <a:solidFill>
                    <a:schemeClr val="accent1"/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谢</a:t>
              </a:r>
              <a:endParaRPr lang="zh-CN" altLang="en-US" sz="5625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093247" y="1421241"/>
            <a:ext cx="1295825" cy="1295825"/>
            <a:chOff x="3237545" y="4561747"/>
            <a:chExt cx="1146960" cy="1146960"/>
          </a:xfrm>
        </p:grpSpPr>
        <p:sp>
          <p:nvSpPr>
            <p:cNvPr id="12" name="圆角矩形 11"/>
            <p:cNvSpPr/>
            <p:nvPr/>
          </p:nvSpPr>
          <p:spPr>
            <a:xfrm>
              <a:off x="3237545" y="4561747"/>
              <a:ext cx="1146960" cy="114696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25400">
              <a:noFill/>
            </a:ln>
            <a:effectLst>
              <a:innerShdw blurRad="127000" dist="63500" dir="13500000">
                <a:schemeClr val="tx1">
                  <a:lumMod val="65000"/>
                  <a:lumOff val="35000"/>
                  <a:alpha val="49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5625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3351014" y="4675216"/>
              <a:ext cx="920023" cy="92002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 w="50800">
              <a:noFill/>
            </a:ln>
            <a:effectLst>
              <a:outerShdw blurRad="76200" dist="38100" dir="2700000" algn="tl" rotWithShape="0">
                <a:schemeClr val="tx1">
                  <a:lumMod val="65000"/>
                  <a:lumOff val="35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1750" h="63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zh-CN" altLang="en-US" sz="5625" b="1">
                  <a:solidFill>
                    <a:schemeClr val="accent2"/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欣</a:t>
              </a:r>
              <a:endParaRPr lang="zh-CN" altLang="en-US" sz="5625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7454986" y="1421241"/>
            <a:ext cx="1295825" cy="1295825"/>
            <a:chOff x="3237545" y="4561747"/>
            <a:chExt cx="1146960" cy="1146960"/>
          </a:xfrm>
        </p:grpSpPr>
        <p:sp>
          <p:nvSpPr>
            <p:cNvPr id="15" name="圆角矩形 14"/>
            <p:cNvSpPr/>
            <p:nvPr/>
          </p:nvSpPr>
          <p:spPr>
            <a:xfrm>
              <a:off x="3237545" y="4561747"/>
              <a:ext cx="1146960" cy="114696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5400">
              <a:noFill/>
            </a:ln>
            <a:effectLst>
              <a:innerShdw blurRad="127000" dist="63500" dir="13500000">
                <a:schemeClr val="tx1">
                  <a:lumMod val="65000"/>
                  <a:lumOff val="35000"/>
                  <a:alpha val="49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5625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3351014" y="4675216"/>
              <a:ext cx="920023" cy="92002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 w="50800">
              <a:noFill/>
            </a:ln>
            <a:effectLst>
              <a:outerShdw blurRad="76200" dist="38100" dir="2700000" algn="tl" rotWithShape="0">
                <a:schemeClr val="tx1">
                  <a:lumMod val="65000"/>
                  <a:lumOff val="35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1750" h="63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5625" b="1">
                  <a:solidFill>
                    <a:schemeClr val="accent1"/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赏</a:t>
              </a:r>
              <a:endParaRPr lang="zh-CN" altLang="en-US" sz="5625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</p:grpSp>
      <p:pic>
        <p:nvPicPr>
          <p:cNvPr id="17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0223500" y="11760200"/>
            <a:ext cx="368300" cy="266700"/>
          </a:xfrm>
          <a:prstGeom prst="cube">
            <a:avLst/>
          </a:prstGeom>
        </p:spPr>
      </p:pic>
      <p:pic>
        <p:nvPicPr>
          <p:cNvPr id="18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1214100" y="10769600"/>
            <a:ext cx="304800" cy="2286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accel="4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accel="4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accel="4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accel="4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308501" y="103175"/>
            <a:ext cx="8526998" cy="593017"/>
          </a:xfrm>
          <a:prstGeom prst="rect">
            <a:avLst/>
          </a:prstGeom>
        </p:spPr>
        <p:txBody>
          <a:bodyPr vert="horz" wrap="square" lIns="90000" tIns="46800" rIns="90000" bIns="0" rtlCol="0" anchor="b" anchorCtr="0">
            <a:normAutofit fontScale="90000"/>
          </a:bodyPr>
          <a:lstStyle>
            <a:lvl1pPr algn="ctr" defTabSz="51435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715" b="1" u="none" strike="noStrike" kern="1200" cap="none" spc="6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</a:defRPr>
            </a:lvl1pPr>
          </a:lstStyle>
          <a:p>
            <a:r>
              <a:rPr lang="zh-CN" altLang="en-US" dirty="0">
                <a:solidFill>
                  <a:srgbClr val="FF0000"/>
                </a:solidFill>
              </a:rPr>
              <a:t>错题回顾</a:t>
            </a:r>
            <a:r>
              <a:rPr lang="en-US" altLang="zh-CN" dirty="0">
                <a:solidFill>
                  <a:srgbClr val="FF0000"/>
                </a:solidFill>
              </a:rPr>
              <a:t>      Test yourself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0" name="署名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3180" y="780415"/>
            <a:ext cx="9036685" cy="3830320"/>
          </a:xfrm>
          <a:prstGeom prst="rect">
            <a:avLst/>
          </a:prstGeom>
        </p:spPr>
        <p:txBody>
          <a:bodyPr vert="horz" wrap="square" lIns="101600" tIns="0" rIns="82550" bIns="0" rtlCol="0">
            <a:noAutofit/>
          </a:bodyPr>
          <a:lstStyle>
            <a:lvl1pPr marL="128905" indent="-128270" algn="l" defTabSz="51435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9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1pPr>
            <a:lvl2pPr marL="386080" indent="-128270" algn="l" defTabSz="51435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905510" algn="l"/>
              </a:tabLst>
              <a:defRPr sz="9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2pPr>
            <a:lvl3pPr marL="643255" indent="-128270" algn="l" defTabSz="51435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9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3pPr>
            <a:lvl4pPr marL="900430" indent="-128270" algn="l" defTabSz="51435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9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4pPr>
            <a:lvl5pPr marL="1157605" indent="-128270" algn="l" defTabSz="51435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9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5pPr>
            <a:lvl6pPr marL="1414780" indent="-128270" algn="l" defTabSz="514350" rtl="0" eaLnBrk="1" latinLnBrk="0" hangingPunct="1">
              <a:lnSpc>
                <a:spcPct val="90000"/>
              </a:lnSpc>
              <a:spcBef>
                <a:spcPts val="280"/>
              </a:spcBef>
              <a:buFont typeface="Arial" panose="020B0604020202020204" pitchFamily="34" charset="0"/>
              <a:buChar char="•"/>
              <a:defRPr sz="10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955" indent="-128270" algn="l" defTabSz="514350" rtl="0" eaLnBrk="1" latinLnBrk="0" hangingPunct="1">
              <a:lnSpc>
                <a:spcPct val="90000"/>
              </a:lnSpc>
              <a:spcBef>
                <a:spcPts val="280"/>
              </a:spcBef>
              <a:buFont typeface="Arial" panose="020B0604020202020204" pitchFamily="34" charset="0"/>
              <a:buChar char="•"/>
              <a:defRPr sz="10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9130" indent="-128270" algn="l" defTabSz="514350" rtl="0" eaLnBrk="1" latinLnBrk="0" hangingPunct="1">
              <a:lnSpc>
                <a:spcPct val="90000"/>
              </a:lnSpc>
              <a:spcBef>
                <a:spcPts val="280"/>
              </a:spcBef>
              <a:buFont typeface="Arial" panose="020B0604020202020204" pitchFamily="34" charset="0"/>
              <a:buChar char="•"/>
              <a:defRPr sz="10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305" indent="-128270" algn="l" defTabSz="514350" rtl="0" eaLnBrk="1" latinLnBrk="0" hangingPunct="1">
              <a:lnSpc>
                <a:spcPct val="90000"/>
              </a:lnSpc>
              <a:spcBef>
                <a:spcPts val="280"/>
              </a:spcBef>
              <a:buFont typeface="Arial" panose="020B0604020202020204" pitchFamily="34" charset="0"/>
              <a:buChar char="•"/>
              <a:defRPr sz="10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zh-CN" sz="2300" dirty="0">
                <a:solidFill>
                  <a:schemeClr val="tx1"/>
                </a:solidFill>
              </a:rPr>
              <a:t>1. Dai Bing, China’deputy permanent representative        to  the United Nations, said  the adoption  of  the resolution</a:t>
            </a:r>
            <a:r>
              <a:rPr lang="en-US" altLang="zh-CN" sz="2300" u="sng" dirty="0">
                <a:solidFill>
                  <a:schemeClr val="tx1"/>
                </a:solidFill>
              </a:rPr>
              <a:t>           </a:t>
            </a:r>
            <a:r>
              <a:rPr lang="en-US" altLang="zh-CN" sz="2300" dirty="0">
                <a:solidFill>
                  <a:schemeClr val="tx1"/>
                </a:solidFill>
              </a:rPr>
              <a:t>Spring Festival featuring family reunion and good wishes for the</a:t>
            </a:r>
            <a:r>
              <a:rPr lang="en-US" altLang="zh-CN" sz="2300" u="sng" dirty="0">
                <a:solidFill>
                  <a:schemeClr val="tx1"/>
                </a:solidFill>
              </a:rPr>
              <a:t>           </a:t>
            </a:r>
            <a:r>
              <a:rPr lang="en-US" altLang="zh-CN" sz="2300" dirty="0">
                <a:solidFill>
                  <a:schemeClr val="tx1"/>
                </a:solidFill>
              </a:rPr>
              <a:t> (come) year has been listed as a UN floating holiday is very meaningful.</a:t>
            </a:r>
            <a:endParaRPr lang="en-US" altLang="zh-CN" sz="2300" dirty="0">
              <a:solidFill>
                <a:schemeClr val="tx1"/>
              </a:solidFill>
            </a:endParaRPr>
          </a:p>
          <a:p>
            <a:pPr algn="just"/>
            <a:r>
              <a:rPr lang="en-US" altLang="zh-CN" sz="23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2. The Bamboo Sea </a:t>
            </a:r>
            <a:r>
              <a:rPr lang="en-US" altLang="zh-CN" sz="2300" u="sng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_________</a:t>
            </a:r>
            <a:r>
              <a:rPr lang="en-US" altLang="zh-CN" sz="23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 (recognize) as one of the country’ 10  most beautiful forests has served as a popular tourist attraction since scenes from the Oscar-winning Crouching Tiger Hidden Dragon__________</a:t>
            </a:r>
            <a:r>
              <a:rPr lang="en-US" altLang="zh-CN" sz="2300" u="sng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</a:t>
            </a:r>
            <a:r>
              <a:rPr lang="en-US" altLang="zh-CN" sz="23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(shoot) there.</a:t>
            </a:r>
            <a:endParaRPr lang="en-US" altLang="zh-CN" sz="230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endParaRPr lang="en-US" altLang="zh-CN" sz="230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endParaRPr lang="en-US" altLang="zh-CN" u="sng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807845" y="1636395"/>
            <a:ext cx="1521460" cy="58356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that</a:t>
            </a:r>
            <a:endParaRPr lang="en-US" altLang="zh-CN" sz="3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67810" y="2058267"/>
            <a:ext cx="3048000" cy="58356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coming</a:t>
            </a:r>
            <a:endParaRPr lang="en-US" altLang="zh-CN" sz="3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123565" y="3085063"/>
            <a:ext cx="3048000" cy="58356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recognized</a:t>
            </a:r>
            <a:endParaRPr lang="en-US" altLang="zh-CN" sz="3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986655" y="4445000"/>
            <a:ext cx="2458085" cy="58356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were shot</a:t>
            </a:r>
            <a:endParaRPr lang="en-US" altLang="zh-CN" sz="3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5" grpId="0"/>
      <p:bldP spid="5" grpId="1"/>
      <p:bldP spid="8" grpId="0"/>
      <p:bldP spid="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  <p:custDataLst>
              <p:tags r:id="rId1"/>
            </p:custDataLst>
          </p:nvPr>
        </p:nvSpPr>
        <p:spPr>
          <a:xfrm>
            <a:off x="480695" y="1397635"/>
            <a:ext cx="8181975" cy="2938145"/>
          </a:xfr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spcBef>
                <a:spcPts val="1350"/>
              </a:spcBef>
              <a:buClr>
                <a:schemeClr val="accent1"/>
              </a:buClr>
              <a:buSzTx/>
              <a:buFont typeface="Wingdings 2" panose="05020102010507070707" pitchFamily="18" charset="2"/>
              <a:buChar char="¡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-171450" algn="l" defTabSz="685800" rtl="0" eaLnBrk="1" latinLnBrk="0" hangingPunct="1">
              <a:spcBef>
                <a:spcPts val="450"/>
              </a:spcBef>
              <a:buClr>
                <a:schemeClr val="accent1">
                  <a:lumMod val="50000"/>
                </a:schemeClr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685800" rtl="0" eaLnBrk="1" latinLnBrk="0" hangingPunct="1">
              <a:spcBef>
                <a:spcPts val="450"/>
              </a:spcBef>
              <a:buClr>
                <a:schemeClr val="accent1"/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685800" rtl="0" eaLnBrk="1" latinLnBrk="0" hangingPunct="1">
              <a:spcBef>
                <a:spcPts val="450"/>
              </a:spcBef>
              <a:buClr>
                <a:schemeClr val="accent1">
                  <a:lumMod val="50000"/>
                </a:schemeClr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685800" rtl="0" eaLnBrk="1" latinLnBrk="0" hangingPunct="1">
              <a:spcBef>
                <a:spcPts val="450"/>
              </a:spcBef>
              <a:buClr>
                <a:schemeClr val="accent1"/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033780" indent="-171450" algn="l" defTabSz="685800" rtl="0" eaLnBrk="1" latinLnBrk="0" hangingPunct="1">
              <a:spcBef>
                <a:spcPct val="15000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"/>
              <a:defRPr lang="en-US" sz="135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02690" indent="-171450" algn="l" defTabSz="685800" rtl="0" eaLnBrk="1" latinLnBrk="0" hangingPunct="1">
              <a:spcBef>
                <a:spcPct val="15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lang="en-US" sz="135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373505" indent="-171450" algn="l" defTabSz="685800" rtl="0" eaLnBrk="1" latinLnBrk="0" hangingPunct="1">
              <a:spcBef>
                <a:spcPct val="15000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"/>
              <a:defRPr lang="en-US" sz="135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543050" indent="-171450" algn="l" defTabSz="685800" rtl="0" eaLnBrk="1" latinLnBrk="0" hangingPunct="1">
              <a:spcBef>
                <a:spcPct val="15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lang="en-US"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ts val="3860"/>
              </a:lnSpc>
              <a:buClr>
                <a:srgbClr val="996633"/>
              </a:buClr>
              <a:buSzTx/>
              <a:buFont typeface="Wingdings" panose="05000000000000000000" charset="0"/>
              <a:buChar char="u"/>
            </a:pPr>
            <a:r>
              <a:rPr kumimoji="1" lang="zh-CN" altLang="en-US" sz="2800" smtClean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分裂结构</a:t>
            </a:r>
            <a:r>
              <a:rPr kumimoji="1" lang="zh-CN" altLang="en-US" sz="2800" smtClean="0">
                <a:solidFill>
                  <a:schemeClr val="dk2">
                    <a:lumMod val="2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：将一个简单的句子分成好几段</a:t>
            </a:r>
            <a:endParaRPr kumimoji="1" lang="zh-CN" altLang="en-US" sz="2800" smtClean="0">
              <a:solidFill>
                <a:schemeClr val="dk2">
                  <a:lumMod val="2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  <a:p>
            <a:pPr lvl="0" algn="l">
              <a:lnSpc>
                <a:spcPts val="3860"/>
              </a:lnSpc>
              <a:spcBef>
                <a:spcPts val="1300"/>
              </a:spcBef>
              <a:buClr>
                <a:srgbClr val="996633"/>
              </a:buClr>
              <a:buSzTx/>
              <a:buFont typeface="Wingdings" panose="05000000000000000000" charset="0"/>
              <a:buChar char="u"/>
            </a:pPr>
            <a:r>
              <a:rPr kumimoji="1" lang="zh-CN" altLang="en-US" sz="2800" smtClean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嵌套结构</a:t>
            </a:r>
            <a:r>
              <a:rPr kumimoji="1" lang="zh-CN" altLang="en-US" sz="2800" smtClean="0">
                <a:solidFill>
                  <a:schemeClr val="dk2">
                    <a:lumMod val="2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：在一个句子里面套一个从句，再在</a:t>
            </a:r>
            <a:r>
              <a:rPr kumimoji="1" lang="en-US" altLang="zh-CN" sz="2800" smtClean="0">
                <a:solidFill>
                  <a:schemeClr val="dk2">
                    <a:lumMod val="2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    </a:t>
            </a:r>
            <a:endParaRPr kumimoji="1" lang="en-US" altLang="zh-CN" sz="2800" smtClean="0">
              <a:solidFill>
                <a:schemeClr val="dk2">
                  <a:lumMod val="2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  <a:p>
            <a:pPr marL="0" lvl="0" indent="0" algn="l">
              <a:lnSpc>
                <a:spcPts val="3860"/>
              </a:lnSpc>
              <a:spcBef>
                <a:spcPts val="1300"/>
              </a:spcBef>
              <a:buClr>
                <a:srgbClr val="996633"/>
              </a:buClr>
              <a:buSzTx/>
              <a:buFont typeface="Wingdings" panose="05000000000000000000" charset="0"/>
              <a:buNone/>
            </a:pPr>
            <a:r>
              <a:rPr kumimoji="1" lang="en-US" altLang="zh-CN" sz="2800" smtClean="0">
                <a:solidFill>
                  <a:schemeClr val="dk2">
                    <a:lumMod val="2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           </a:t>
            </a:r>
            <a:r>
              <a:rPr kumimoji="1" lang="zh-CN" altLang="en-US" sz="2800" smtClean="0">
                <a:solidFill>
                  <a:schemeClr val="dk2">
                    <a:lumMod val="2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从句里套从句</a:t>
            </a:r>
            <a:endParaRPr kumimoji="1" lang="zh-CN" altLang="en-US" sz="2800" smtClean="0">
              <a:solidFill>
                <a:schemeClr val="dk2">
                  <a:lumMod val="2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  <a:p>
            <a:pPr lvl="0" algn="l">
              <a:lnSpc>
                <a:spcPts val="3860"/>
              </a:lnSpc>
              <a:buClr>
                <a:srgbClr val="996633"/>
              </a:buClr>
              <a:buSzTx/>
              <a:buFont typeface="Wingdings" panose="05000000000000000000" charset="0"/>
              <a:buChar char="u"/>
            </a:pPr>
            <a:r>
              <a:rPr kumimoji="1" lang="zh-CN" altLang="en-US" sz="2800" smtClean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平行结构</a:t>
            </a:r>
            <a:r>
              <a:rPr kumimoji="1" lang="zh-CN" altLang="en-US" sz="2800" smtClean="0">
                <a:solidFill>
                  <a:schemeClr val="dk2">
                    <a:lumMod val="2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：好几个成分并列在一起</a:t>
            </a:r>
            <a:endParaRPr kumimoji="1" lang="zh-CN" altLang="en-US" sz="2800" smtClean="0">
              <a:solidFill>
                <a:schemeClr val="dk2">
                  <a:lumMod val="2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6453" y="335010"/>
            <a:ext cx="2468880" cy="6451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 anchor="t">
            <a:spAutoFit/>
          </a:bodyPr>
          <a:lstStyle/>
          <a:p>
            <a:pPr algn="l"/>
            <a:r>
              <a:rPr kumimoji="1" lang="zh-CN" altLang="en-US" sz="3600" smtClean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长难句类型</a:t>
            </a:r>
            <a:endParaRPr kumimoji="1" lang="zh-CN" altLang="en-US" sz="3600" smtClean="0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  <p:custDataLst>
              <p:tags r:id="rId1"/>
            </p:custDataLst>
          </p:nvPr>
        </p:nvSpPr>
        <p:spPr>
          <a:xfrm>
            <a:off x="481330" y="1323975"/>
            <a:ext cx="8181975" cy="2938145"/>
          </a:xfr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spcBef>
                <a:spcPts val="1350"/>
              </a:spcBef>
              <a:buClr>
                <a:schemeClr val="accent1"/>
              </a:buClr>
              <a:buSzTx/>
              <a:buFont typeface="Wingdings 2" panose="05020102010507070707" pitchFamily="18" charset="2"/>
              <a:buChar char="¡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-171450" algn="l" defTabSz="685800" rtl="0" eaLnBrk="1" latinLnBrk="0" hangingPunct="1">
              <a:spcBef>
                <a:spcPts val="450"/>
              </a:spcBef>
              <a:buClr>
                <a:schemeClr val="accent1">
                  <a:lumMod val="50000"/>
                </a:schemeClr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685800" rtl="0" eaLnBrk="1" latinLnBrk="0" hangingPunct="1">
              <a:spcBef>
                <a:spcPts val="450"/>
              </a:spcBef>
              <a:buClr>
                <a:schemeClr val="accent1"/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685800" rtl="0" eaLnBrk="1" latinLnBrk="0" hangingPunct="1">
              <a:spcBef>
                <a:spcPts val="450"/>
              </a:spcBef>
              <a:buClr>
                <a:schemeClr val="accent1">
                  <a:lumMod val="50000"/>
                </a:schemeClr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685800" rtl="0" eaLnBrk="1" latinLnBrk="0" hangingPunct="1">
              <a:spcBef>
                <a:spcPts val="450"/>
              </a:spcBef>
              <a:buClr>
                <a:schemeClr val="accent1"/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033780" indent="-171450" algn="l" defTabSz="685800" rtl="0" eaLnBrk="1" latinLnBrk="0" hangingPunct="1">
              <a:spcBef>
                <a:spcPct val="15000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"/>
              <a:defRPr lang="en-US" sz="135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02690" indent="-171450" algn="l" defTabSz="685800" rtl="0" eaLnBrk="1" latinLnBrk="0" hangingPunct="1">
              <a:spcBef>
                <a:spcPct val="15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lang="en-US" sz="135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373505" indent="-171450" algn="l" defTabSz="685800" rtl="0" eaLnBrk="1" latinLnBrk="0" hangingPunct="1">
              <a:spcBef>
                <a:spcPct val="15000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"/>
              <a:defRPr lang="en-US" sz="135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543050" indent="-171450" algn="l" defTabSz="685800" rtl="0" eaLnBrk="1" latinLnBrk="0" hangingPunct="1">
              <a:spcBef>
                <a:spcPct val="15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lang="en-US"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>
              <a:buClr>
                <a:srgbClr val="996633"/>
              </a:buClr>
              <a:buSzTx/>
              <a:buFont typeface="Wingdings" panose="05000000000000000000" charset="0"/>
              <a:buNone/>
            </a:pPr>
            <a:r>
              <a:rPr kumimoji="1" lang="zh-CN" altLang="en-US" sz="3200" smtClean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长难句分析的技巧：</a:t>
            </a:r>
            <a:r>
              <a:rPr kumimoji="1" lang="zh-CN" altLang="en-US" sz="3200" smtClean="0">
                <a:solidFill>
                  <a:srgbClr val="FF0000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断开和简化</a:t>
            </a:r>
            <a:endParaRPr kumimoji="1" lang="zh-CN" altLang="en-US" sz="3200" smtClean="0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ea"/>
            </a:endParaRPr>
          </a:p>
          <a:p>
            <a:pPr marL="0" lvl="0" indent="0" algn="l">
              <a:buClr>
                <a:srgbClr val="996633"/>
              </a:buClr>
              <a:buSzTx/>
              <a:buFont typeface="Arial" panose="020B0604020202020204" pitchFamily="34" charset="0"/>
              <a:buNone/>
            </a:pPr>
            <a:r>
              <a:rPr kumimoji="1" lang="en-US" altLang="zh-CN" sz="2800" smtClean="0">
                <a:solidFill>
                  <a:schemeClr val="dk2">
                    <a:lumMod val="2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     </a:t>
            </a:r>
            <a:r>
              <a:rPr kumimoji="1" lang="en-US" altLang="zh-CN" sz="2800" smtClean="0">
                <a:solidFill>
                  <a:srgbClr val="FF0000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 </a:t>
            </a:r>
            <a:r>
              <a:rPr kumimoji="1" lang="zh-CN" altLang="en-US" sz="2800" smtClean="0">
                <a:solidFill>
                  <a:srgbClr val="FF0000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断开</a:t>
            </a:r>
            <a:r>
              <a:rPr kumimoji="1" lang="zh-CN" altLang="en-US" sz="2800" smtClean="0">
                <a:solidFill>
                  <a:schemeClr val="dk2">
                    <a:lumMod val="2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：找标点；找连接词</a:t>
            </a:r>
            <a:endParaRPr kumimoji="1" lang="zh-CN" altLang="en-US" sz="2800" smtClean="0">
              <a:solidFill>
                <a:schemeClr val="dk2">
                  <a:lumMod val="2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ea"/>
            </a:endParaRPr>
          </a:p>
          <a:p>
            <a:pPr marL="0" lvl="0" indent="0" algn="l">
              <a:buClr>
                <a:srgbClr val="996633"/>
              </a:buClr>
              <a:buSzTx/>
              <a:buFont typeface="Wingdings" panose="05000000000000000000" charset="0"/>
              <a:buNone/>
            </a:pPr>
            <a:r>
              <a:rPr kumimoji="1" lang="en-US" altLang="zh-CN" sz="2800" smtClean="0">
                <a:solidFill>
                  <a:schemeClr val="dk2">
                    <a:lumMod val="2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      </a:t>
            </a:r>
            <a:r>
              <a:rPr kumimoji="1" lang="zh-CN" altLang="en-US" sz="2800" smtClean="0">
                <a:solidFill>
                  <a:srgbClr val="FF0000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简化</a:t>
            </a:r>
            <a:r>
              <a:rPr kumimoji="1" lang="zh-CN" altLang="en-US" sz="2800" smtClean="0">
                <a:solidFill>
                  <a:schemeClr val="dk2">
                    <a:lumMod val="2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：分析主谓，留下主干成分，去掉其</a:t>
            </a:r>
            <a:endParaRPr kumimoji="1" lang="zh-CN" altLang="en-US" sz="2800" smtClean="0">
              <a:solidFill>
                <a:schemeClr val="dk2">
                  <a:lumMod val="2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ea"/>
            </a:endParaRPr>
          </a:p>
          <a:p>
            <a:pPr marL="0" lvl="0" indent="0" algn="l">
              <a:spcBef>
                <a:spcPct val="0"/>
              </a:spcBef>
              <a:buClr>
                <a:srgbClr val="996633"/>
              </a:buClr>
              <a:buSzTx/>
              <a:buFont typeface="Wingdings" panose="05000000000000000000" charset="0"/>
              <a:buNone/>
            </a:pPr>
            <a:r>
              <a:rPr kumimoji="1" lang="en-US" altLang="zh-CN" sz="2800" smtClean="0">
                <a:solidFill>
                  <a:schemeClr val="dk2">
                    <a:lumMod val="2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            </a:t>
            </a:r>
            <a:r>
              <a:rPr kumimoji="1" lang="zh-CN" altLang="en-US" sz="2800" smtClean="0">
                <a:solidFill>
                  <a:schemeClr val="dk2">
                    <a:lumMod val="2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他成分</a:t>
            </a:r>
            <a:endParaRPr kumimoji="1" lang="zh-CN" altLang="en-US" sz="2800" smtClean="0">
              <a:solidFill>
                <a:schemeClr val="dk2">
                  <a:lumMod val="2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37268" y="418830"/>
            <a:ext cx="2468880" cy="6451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 anchor="t">
            <a:spAutoFit/>
          </a:bodyPr>
          <a:lstStyle/>
          <a:p>
            <a:pPr algn="l"/>
            <a:r>
              <a:rPr kumimoji="1" lang="zh-CN" altLang="en-US" sz="3600" smtClean="0">
                <a:solidFill>
                  <a:schemeClr val="accent1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长难句分析</a:t>
            </a:r>
            <a:endParaRPr kumimoji="1" lang="zh-CN" altLang="en-US" sz="3600" smtClean="0">
              <a:solidFill>
                <a:schemeClr val="accent1"/>
              </a:solidFill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  <p:sp>
        <p:nvSpPr>
          <p:cNvPr id="2" name="左大括号 1"/>
          <p:cNvSpPr/>
          <p:nvPr/>
        </p:nvSpPr>
        <p:spPr>
          <a:xfrm>
            <a:off x="1008380" y="2547620"/>
            <a:ext cx="294640" cy="948690"/>
          </a:xfrm>
          <a:prstGeom prst="leftBrace">
            <a:avLst>
              <a:gd name="adj1" fmla="val 8333"/>
              <a:gd name="adj2" fmla="val 50000"/>
            </a:avLst>
          </a:prstGeom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  <p:custDataLst>
              <p:tags r:id="rId1"/>
            </p:custDataLst>
          </p:nvPr>
        </p:nvSpPr>
        <p:spPr>
          <a:xfrm>
            <a:off x="211455" y="184785"/>
            <a:ext cx="8799830" cy="42418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buClrTx/>
              <a:buSzTx/>
              <a:buFontTx/>
            </a:pPr>
            <a:r>
              <a:rPr kumimoji="1" lang="en-US" altLang="zh-CN" sz="2000" spc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step1 </a:t>
            </a:r>
            <a:r>
              <a:rPr kumimoji="1" lang="zh-CN" altLang="en-US" sz="200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断开</a:t>
            </a:r>
            <a:r>
              <a:rPr kumimoji="1" lang="en-US" altLang="zh-CN" sz="200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:</a:t>
            </a:r>
            <a:r>
              <a:rPr kumimoji="1" lang="zh-CN" altLang="en-US" sz="2000" smtClean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找标点</a:t>
            </a:r>
            <a:r>
              <a:rPr kumimoji="1" lang="en-US" altLang="zh-CN" sz="2000" smtClean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</a:t>
            </a:r>
            <a:r>
              <a:rPr kumimoji="1" lang="zh-CN" altLang="en-US" sz="2000" smtClean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逗号</a:t>
            </a:r>
            <a:r>
              <a:rPr kumimoji="1" lang="en-US" altLang="zh-CN" sz="2000" smtClean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,</a:t>
            </a:r>
            <a:r>
              <a:rPr kumimoji="1" lang="zh-CN" altLang="en-US" sz="2000" smtClean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破折号中间基本可以判定为插入语</a:t>
            </a:r>
            <a:r>
              <a:rPr kumimoji="1" lang="en-US" altLang="zh-CN" sz="2000" smtClean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,</a:t>
            </a:r>
            <a:r>
              <a:rPr kumimoji="1" lang="zh-CN" altLang="en-US" sz="2000" smtClean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直接去掉</a:t>
            </a:r>
            <a:r>
              <a:rPr kumimoji="1" lang="en-US" altLang="zh-CN" sz="2000" smtClean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)</a:t>
            </a:r>
            <a:endParaRPr kumimoji="1" lang="en-US" altLang="zh-CN" sz="2000" smtClean="0">
              <a:solidFill>
                <a:schemeClr val="accent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  <p:custDataLst>
              <p:tags r:id="rId2"/>
            </p:custDataLst>
          </p:nvPr>
        </p:nvSpPr>
        <p:spPr>
          <a:xfrm>
            <a:off x="211455" y="974725"/>
            <a:ext cx="8576310" cy="2937510"/>
          </a:xfr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spcBef>
                <a:spcPts val="1350"/>
              </a:spcBef>
              <a:buClr>
                <a:schemeClr val="accent1"/>
              </a:buClr>
              <a:buSzTx/>
              <a:buFont typeface="Wingdings 2" panose="05020102010507070707" pitchFamily="18" charset="2"/>
              <a:buChar char="¡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-171450" algn="l" defTabSz="685800" rtl="0" eaLnBrk="1" latinLnBrk="0" hangingPunct="1">
              <a:spcBef>
                <a:spcPts val="450"/>
              </a:spcBef>
              <a:buClr>
                <a:schemeClr val="accent1">
                  <a:lumMod val="50000"/>
                </a:schemeClr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685800" rtl="0" eaLnBrk="1" latinLnBrk="0" hangingPunct="1">
              <a:spcBef>
                <a:spcPts val="450"/>
              </a:spcBef>
              <a:buClr>
                <a:schemeClr val="accent1"/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685800" rtl="0" eaLnBrk="1" latinLnBrk="0" hangingPunct="1">
              <a:spcBef>
                <a:spcPts val="450"/>
              </a:spcBef>
              <a:buClr>
                <a:schemeClr val="accent1">
                  <a:lumMod val="50000"/>
                </a:schemeClr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685800" rtl="0" eaLnBrk="1" latinLnBrk="0" hangingPunct="1">
              <a:spcBef>
                <a:spcPts val="450"/>
              </a:spcBef>
              <a:buClr>
                <a:schemeClr val="accent1"/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033780" indent="-171450" algn="l" defTabSz="685800" rtl="0" eaLnBrk="1" latinLnBrk="0" hangingPunct="1">
              <a:spcBef>
                <a:spcPct val="15000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"/>
              <a:defRPr lang="en-US" sz="135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02690" indent="-171450" algn="l" defTabSz="685800" rtl="0" eaLnBrk="1" latinLnBrk="0" hangingPunct="1">
              <a:spcBef>
                <a:spcPct val="15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lang="en-US" sz="135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373505" indent="-171450" algn="l" defTabSz="685800" rtl="0" eaLnBrk="1" latinLnBrk="0" hangingPunct="1">
              <a:spcBef>
                <a:spcPct val="15000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"/>
              <a:defRPr lang="en-US" sz="135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543050" indent="-171450" algn="l" defTabSz="685800" rtl="0" eaLnBrk="1" latinLnBrk="0" hangingPunct="1">
              <a:spcBef>
                <a:spcPct val="15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lang="en-US"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4640" lvl="0" indent="-294640" algn="l">
              <a:lnSpc>
                <a:spcPct val="120000"/>
              </a:lnSpc>
              <a:buSzTx/>
              <a:buNone/>
            </a:pPr>
            <a:r>
              <a:rPr kumimoji="1" lang="en-US" altLang="zh-CN" sz="2100" b="1" spc="0" smtClean="0">
                <a:solidFill>
                  <a:schemeClr val="tx2">
                    <a:lumMod val="25000"/>
                  </a:schemeClr>
                </a:solidFill>
                <a:uFillTx/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1. The world’s longest sea bridge, the Hong Kong-Zhuhai-Macau Bridge, _______ (link) Hong Kong and Macau to mainland China. </a:t>
            </a:r>
            <a:endParaRPr kumimoji="1" lang="en-US" altLang="zh-CN" sz="2100" b="1" spc="0" smtClean="0">
              <a:solidFill>
                <a:schemeClr val="tx2">
                  <a:lumMod val="25000"/>
                </a:schemeClr>
              </a:solidFill>
              <a:uFillTx/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  <a:p>
            <a:pPr marL="286385" lvl="0" indent="-286385" algn="l">
              <a:lnSpc>
                <a:spcPct val="120000"/>
              </a:lnSpc>
              <a:buSzTx/>
              <a:buNone/>
            </a:pPr>
            <a:r>
              <a:rPr kumimoji="1" lang="en-US" altLang="zh-CN" sz="2100" b="1" spc="0" smtClean="0">
                <a:solidFill>
                  <a:schemeClr val="tx2">
                    <a:lumMod val="25000"/>
                  </a:schemeClr>
                </a:solidFill>
                <a:uFillTx/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2. I sat, in uniform, in a window seat, __________ (avoid) eye contact with my fellow passengers. </a:t>
            </a:r>
            <a:endParaRPr kumimoji="1" lang="en-US" altLang="zh-CN" sz="2100" b="1" spc="0" smtClean="0">
              <a:solidFill>
                <a:schemeClr val="tx2">
                  <a:lumMod val="25000"/>
                </a:schemeClr>
              </a:solidFill>
              <a:uFillTx/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  <a:p>
            <a:pPr marL="277495" lvl="0" indent="-277495" algn="l">
              <a:lnSpc>
                <a:spcPct val="120000"/>
              </a:lnSpc>
              <a:buSzTx/>
              <a:buNone/>
            </a:pPr>
            <a:r>
              <a:rPr kumimoji="1" lang="en-US" altLang="zh-CN" sz="2100" b="1" spc="0" smtClean="0">
                <a:solidFill>
                  <a:schemeClr val="tx2">
                    <a:lumMod val="25000"/>
                  </a:schemeClr>
                </a:solidFill>
                <a:uFillTx/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3. A pair of red shoes- whether they are for sports, dances or just fashion- ____(be) a must-have for every Chinese woman’s shoe collection. </a:t>
            </a:r>
            <a:endParaRPr kumimoji="1" lang="en-US" altLang="zh-CN" sz="2100" b="1" spc="0" smtClean="0">
              <a:solidFill>
                <a:schemeClr val="tx2">
                  <a:lumMod val="25000"/>
                </a:schemeClr>
              </a:solidFill>
              <a:uFillTx/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5640" y="1395730"/>
            <a:ext cx="80962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kumimoji="1" lang="zh-CN" altLang="zh-CN" sz="2400" b="1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l</a:t>
            </a:r>
            <a:r>
              <a:rPr kumimoji="1"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inks</a:t>
            </a:r>
            <a:endParaRPr kumimoji="1" lang="en-US" altLang="zh-CN" sz="2400" b="1">
              <a:solidFill>
                <a:srgbClr val="FF0000"/>
              </a:solidFill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601845" y="2042795"/>
            <a:ext cx="13004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kumimoji="1" lang="en-US" altLang="zh-CN" sz="2400" b="1" smtClean="0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avoiding</a:t>
            </a:r>
            <a:endParaRPr kumimoji="1" lang="en-US" altLang="zh-CN" sz="2400" b="1" smtClean="0">
              <a:solidFill>
                <a:srgbClr val="FF0000"/>
              </a:solidFill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75640" y="3524885"/>
            <a:ext cx="3860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kumimoji="1" lang="en-US" altLang="zh-CN" sz="2400" b="1" smtClean="0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is</a:t>
            </a:r>
            <a:endParaRPr kumimoji="1" lang="en-US" altLang="zh-CN" sz="2400" b="1" smtClean="0">
              <a:solidFill>
                <a:srgbClr val="FF0000"/>
              </a:solidFill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 txBox="1"/>
          <p:nvPr>
            <p:custDataLst>
              <p:tags r:id="rId3"/>
            </p:custDataLst>
          </p:nvPr>
        </p:nvSpPr>
        <p:spPr>
          <a:xfrm>
            <a:off x="229235" y="537210"/>
            <a:ext cx="8529955" cy="413385"/>
          </a:xfrm>
          <a:prstGeom prst="rect">
            <a:avLst/>
          </a:prstGeom>
        </p:spPr>
        <p:txBody>
          <a:bodyPr vert="horz" lIns="68591" tIns="34295" rIns="68591" bIns="34295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en-US" altLang="zh-CN" sz="2000" b="1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step2</a:t>
            </a:r>
            <a:r>
              <a:rPr kumimoji="1" lang="en-US" altLang="zh-CN" sz="2000" b="1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kumimoji="1" lang="zh-CN" altLang="en-US" sz="2000" b="1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简化</a:t>
            </a:r>
            <a:r>
              <a:rPr kumimoji="1" lang="en-US" altLang="zh-CN" sz="2000" b="1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:</a:t>
            </a:r>
            <a:r>
              <a:rPr kumimoji="1" lang="en-US" altLang="zh-CN" sz="2000" b="1" smtClean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kumimoji="1" lang="zh-CN" altLang="en-US" sz="2000" b="1" smtClean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分析主谓，去掉其他修饰成分，留下主干成分。</a:t>
            </a:r>
            <a:endParaRPr kumimoji="1" lang="en-US" altLang="zh-CN" sz="2000" b="1" smtClean="0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custDataLst>
      <p:tags r:id="rId4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211455" y="184785"/>
            <a:ext cx="8799830" cy="4241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buClrTx/>
              <a:buSzTx/>
              <a:buFontTx/>
            </a:pPr>
            <a:r>
              <a:rPr kumimoji="1" lang="en-US" altLang="zh-CN" sz="2000" b="1" spc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step1 </a:t>
            </a:r>
            <a:r>
              <a:rPr kumimoji="1" lang="zh-CN" altLang="en-US" sz="2000" b="1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断开</a:t>
            </a:r>
            <a:r>
              <a:rPr kumimoji="1" lang="en-US" altLang="zh-CN" sz="200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:</a:t>
            </a:r>
            <a:r>
              <a:rPr kumimoji="1" sz="2000" b="1" smtClean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找连接词：找准从句(状从，名从，定从)</a:t>
            </a:r>
            <a:endParaRPr kumimoji="1" sz="2000" b="1" smtClean="0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7" name="标题 1"/>
          <p:cNvSpPr txBox="1"/>
          <p:nvPr>
            <p:custDataLst>
              <p:tags r:id="rId2"/>
            </p:custDataLst>
          </p:nvPr>
        </p:nvSpPr>
        <p:spPr>
          <a:xfrm>
            <a:off x="229235" y="537210"/>
            <a:ext cx="7962900" cy="413385"/>
          </a:xfrm>
          <a:prstGeom prst="rect">
            <a:avLst/>
          </a:prstGeom>
        </p:spPr>
        <p:txBody>
          <a:bodyPr vert="horz" lIns="68591" tIns="34295" rIns="68591" bIns="34295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en-US" altLang="zh-CN" sz="2000" b="1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step2</a:t>
            </a:r>
            <a:r>
              <a:rPr kumimoji="1" lang="en-US" altLang="zh-CN" sz="2000" b="1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kumimoji="1" lang="zh-CN" altLang="en-US" sz="2000" b="1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简化</a:t>
            </a:r>
            <a:r>
              <a:rPr kumimoji="1" lang="en-US" altLang="zh-CN" sz="2000" b="1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:</a:t>
            </a:r>
            <a:r>
              <a:rPr kumimoji="1" lang="en-US" altLang="zh-CN" sz="2000" b="1" smtClean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kumimoji="1" lang="zh-CN" altLang="en-US" sz="2000" b="1" smtClean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空格在从句里，则独立地看从句，分析从句主谓。</a:t>
            </a:r>
            <a:endParaRPr kumimoji="1" lang="zh-CN" altLang="en-US" sz="2000" b="1" smtClean="0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211455" y="1204595"/>
            <a:ext cx="8797290" cy="2937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spcBef>
                <a:spcPts val="1350"/>
              </a:spcBef>
              <a:buClr>
                <a:schemeClr val="accent1"/>
              </a:buClr>
              <a:buSzTx/>
              <a:buFont typeface="Wingdings 2" panose="05020102010507070707" pitchFamily="18" charset="2"/>
              <a:buChar char="¡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-171450" algn="l" defTabSz="685800" rtl="0" eaLnBrk="1" latinLnBrk="0" hangingPunct="1">
              <a:spcBef>
                <a:spcPts val="450"/>
              </a:spcBef>
              <a:buClr>
                <a:schemeClr val="accent1">
                  <a:lumMod val="50000"/>
                </a:schemeClr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685800" rtl="0" eaLnBrk="1" latinLnBrk="0" hangingPunct="1">
              <a:spcBef>
                <a:spcPts val="450"/>
              </a:spcBef>
              <a:buClr>
                <a:schemeClr val="accent1"/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685800" rtl="0" eaLnBrk="1" latinLnBrk="0" hangingPunct="1">
              <a:spcBef>
                <a:spcPts val="450"/>
              </a:spcBef>
              <a:buClr>
                <a:schemeClr val="accent1">
                  <a:lumMod val="50000"/>
                </a:schemeClr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685800" rtl="0" eaLnBrk="1" latinLnBrk="0" hangingPunct="1">
              <a:spcBef>
                <a:spcPts val="450"/>
              </a:spcBef>
              <a:buClr>
                <a:schemeClr val="accent1"/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033780" indent="-171450" algn="l" defTabSz="685800" rtl="0" eaLnBrk="1" latinLnBrk="0" hangingPunct="1">
              <a:spcBef>
                <a:spcPct val="15000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"/>
              <a:defRPr lang="en-US" sz="135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02690" indent="-171450" algn="l" defTabSz="685800" rtl="0" eaLnBrk="1" latinLnBrk="0" hangingPunct="1">
              <a:spcBef>
                <a:spcPct val="15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lang="en-US" sz="135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373505" indent="-171450" algn="l" defTabSz="685800" rtl="0" eaLnBrk="1" latinLnBrk="0" hangingPunct="1">
              <a:spcBef>
                <a:spcPct val="15000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"/>
              <a:defRPr lang="en-US" sz="135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543050" indent="-171450" algn="l" defTabSz="685800" rtl="0" eaLnBrk="1" latinLnBrk="0" hangingPunct="1">
              <a:spcBef>
                <a:spcPct val="15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lang="en-US"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6390" lvl="0" indent="-326390" algn="l">
              <a:buSzTx/>
              <a:buNone/>
            </a:pPr>
            <a:r>
              <a:rPr kumimoji="1" lang="en-US" altLang="zh-CN" sz="2400" b="1" spc="0" smtClean="0">
                <a:solidFill>
                  <a:schemeClr val="tx1"/>
                </a:solidFill>
                <a:uFillTx/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1. But it was becoming a little bit sad, partly because the place was full of people _______ were at the last stage of their life. </a:t>
            </a:r>
            <a:endParaRPr kumimoji="1" lang="en-US" altLang="zh-CN" sz="2400" b="1" spc="0" smtClean="0">
              <a:solidFill>
                <a:schemeClr val="tx1"/>
              </a:solidFill>
              <a:uFillTx/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  <a:p>
            <a:pPr marL="326390" lvl="0" indent="-326390" algn="l">
              <a:buSzTx/>
              <a:buNone/>
            </a:pPr>
            <a:endParaRPr kumimoji="1" lang="en-US" altLang="zh-CN" sz="2400" b="1" spc="0" smtClean="0">
              <a:solidFill>
                <a:schemeClr val="tx1"/>
              </a:solidFill>
              <a:uFillTx/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  <a:p>
            <a:pPr marL="335280" lvl="0" indent="-335280" algn="l">
              <a:buSzTx/>
              <a:buNone/>
            </a:pPr>
            <a:r>
              <a:rPr kumimoji="1" lang="en-US" altLang="zh-CN" sz="2400" b="1" spc="0" smtClean="0">
                <a:solidFill>
                  <a:schemeClr val="tx1"/>
                </a:solidFill>
                <a:uFillTx/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2. I realized that it was my fear of watching Grandma grow older, my powerlessness to do anything about it and the thought of losing her that _________ (make) me uncomfortable.</a:t>
            </a:r>
            <a:endParaRPr kumimoji="1" lang="en-US" altLang="zh-CN" sz="2400" b="1" spc="0" smtClean="0">
              <a:solidFill>
                <a:schemeClr val="tx1"/>
              </a:solidFill>
              <a:uFillTx/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3165475" y="1582420"/>
            <a:ext cx="7251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kumimoji="1" lang="en-US" sz="2400" b="1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who</a:t>
            </a:r>
            <a:endParaRPr kumimoji="1" lang="en-US" sz="2400" b="1">
              <a:solidFill>
                <a:srgbClr val="FF0000"/>
              </a:solidFill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>
            <p:custDataLst>
              <p:tags r:id="rId5"/>
            </p:custDataLst>
          </p:nvPr>
        </p:nvSpPr>
        <p:spPr>
          <a:xfrm>
            <a:off x="2590165" y="3344545"/>
            <a:ext cx="8940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kumimoji="1" lang="en-US" altLang="zh-CN" sz="2400" b="1" smtClean="0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made</a:t>
            </a:r>
            <a:endParaRPr kumimoji="1" lang="en-US" altLang="zh-CN" sz="2400" b="1" smtClean="0">
              <a:solidFill>
                <a:srgbClr val="FF0000"/>
              </a:solidFill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  <p:custDataLst>
              <p:tags r:id="rId1"/>
            </p:custDataLst>
          </p:nvPr>
        </p:nvSpPr>
        <p:spPr>
          <a:xfrm>
            <a:off x="332105" y="1102995"/>
            <a:ext cx="8422005" cy="2937510"/>
          </a:xfr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spcBef>
                <a:spcPts val="1350"/>
              </a:spcBef>
              <a:buClr>
                <a:schemeClr val="accent1"/>
              </a:buClr>
              <a:buSzTx/>
              <a:buFont typeface="Wingdings 2" panose="05020102010507070707" pitchFamily="18" charset="2"/>
              <a:buChar char="¡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-171450" algn="l" defTabSz="685800" rtl="0" eaLnBrk="1" latinLnBrk="0" hangingPunct="1">
              <a:spcBef>
                <a:spcPts val="450"/>
              </a:spcBef>
              <a:buClr>
                <a:schemeClr val="accent1">
                  <a:lumMod val="50000"/>
                </a:schemeClr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685800" rtl="0" eaLnBrk="1" latinLnBrk="0" hangingPunct="1">
              <a:spcBef>
                <a:spcPts val="450"/>
              </a:spcBef>
              <a:buClr>
                <a:schemeClr val="accent1"/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685800" rtl="0" eaLnBrk="1" latinLnBrk="0" hangingPunct="1">
              <a:spcBef>
                <a:spcPts val="450"/>
              </a:spcBef>
              <a:buClr>
                <a:schemeClr val="accent1">
                  <a:lumMod val="50000"/>
                </a:schemeClr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685800" rtl="0" eaLnBrk="1" latinLnBrk="0" hangingPunct="1">
              <a:spcBef>
                <a:spcPts val="450"/>
              </a:spcBef>
              <a:buClr>
                <a:schemeClr val="accent1"/>
              </a:buClr>
              <a:buSzTx/>
              <a:buFont typeface="Wingdings 2" panose="05020102010507070707" pitchFamily="18" charset="2"/>
              <a:buChar char="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033780" indent="-171450" algn="l" defTabSz="685800" rtl="0" eaLnBrk="1" latinLnBrk="0" hangingPunct="1">
              <a:spcBef>
                <a:spcPct val="15000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"/>
              <a:defRPr lang="en-US" sz="135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02690" indent="-171450" algn="l" defTabSz="685800" rtl="0" eaLnBrk="1" latinLnBrk="0" hangingPunct="1">
              <a:spcBef>
                <a:spcPct val="15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lang="en-US" sz="135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373505" indent="-171450" algn="l" defTabSz="685800" rtl="0" eaLnBrk="1" latinLnBrk="0" hangingPunct="1">
              <a:spcBef>
                <a:spcPct val="15000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"/>
              <a:defRPr lang="en-US" sz="135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543050" indent="-171450" algn="l" defTabSz="685800" rtl="0" eaLnBrk="1" latinLnBrk="0" hangingPunct="1">
              <a:spcBef>
                <a:spcPct val="15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lang="en-US"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5920" lvl="0" indent="-375920" algn="l">
              <a:buClr>
                <a:srgbClr val="996633"/>
              </a:buClr>
              <a:buSzTx/>
              <a:buFont typeface="Wingdings" panose="05000000000000000000" charset="0"/>
              <a:buChar char="u"/>
            </a:pPr>
            <a:r>
              <a:rPr kumimoji="1" lang="zh-CN" altLang="en-US" sz="2600" b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uFillTx/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长难句首先要断开，进行简化，留下主干成分</a:t>
            </a:r>
            <a:endParaRPr kumimoji="1" lang="zh-CN" altLang="en-US" sz="2600" b="1" smtClean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uFillTx/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  <a:p>
            <a:pPr marL="0" lvl="0" indent="0" algn="l">
              <a:spcBef>
                <a:spcPct val="0"/>
              </a:spcBef>
              <a:buClr>
                <a:srgbClr val="996633"/>
              </a:buClr>
              <a:buSzTx/>
              <a:buFont typeface="Wingdings" panose="05000000000000000000" charset="0"/>
              <a:buNone/>
            </a:pPr>
            <a:r>
              <a:rPr kumimoji="1" lang="en-US" altLang="zh-CN" sz="2600" b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uFillTx/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 </a:t>
            </a:r>
            <a:r>
              <a:rPr kumimoji="1" lang="zh-CN" altLang="en-US" sz="2600" b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uFillTx/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（</a:t>
            </a:r>
            <a:r>
              <a:rPr kumimoji="1" lang="en-US" altLang="zh-CN" sz="2600" b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uFillTx/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                                                                  </a:t>
            </a:r>
            <a:r>
              <a:rPr kumimoji="1" lang="zh-CN" altLang="en-US" sz="2600" b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uFillTx/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）</a:t>
            </a:r>
            <a:endParaRPr kumimoji="1" lang="zh-CN" altLang="en-US" sz="2600" b="1" smtClean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uFillTx/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  <a:p>
            <a:pPr lvl="0" algn="l">
              <a:buClr>
                <a:srgbClr val="996633"/>
              </a:buClr>
              <a:buSzTx/>
              <a:buFont typeface="Wingdings" panose="05000000000000000000" charset="0"/>
              <a:buChar char="u"/>
            </a:pPr>
            <a:r>
              <a:rPr kumimoji="1" lang="zh-CN" altLang="en-US" sz="2600" b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uFillTx/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去掉其他</a:t>
            </a:r>
            <a:r>
              <a:rPr kumimoji="1" lang="zh-CN" altLang="en-US" sz="2600" b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uFillTx/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修饰成分</a:t>
            </a:r>
            <a:endParaRPr kumimoji="1" lang="zh-CN" altLang="en-US" sz="2600" b="1" smtClean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uFillTx/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  <a:p>
            <a:pPr marL="0" lvl="0" indent="0" algn="l">
              <a:buClr>
                <a:srgbClr val="996633"/>
              </a:buClr>
              <a:buSzTx/>
              <a:buFont typeface="Wingdings" panose="05000000000000000000" charset="0"/>
              <a:buNone/>
            </a:pPr>
            <a:r>
              <a:rPr kumimoji="1" lang="zh-CN" altLang="en-US" sz="2600" b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uFillTx/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（</a:t>
            </a:r>
            <a:r>
              <a:rPr kumimoji="1" lang="en-US" altLang="zh-CN" sz="2600" b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uFillTx/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                                                             </a:t>
            </a:r>
            <a:r>
              <a:rPr kumimoji="1" lang="zh-CN" altLang="en-US" sz="2600" b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uFillTx/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）</a:t>
            </a:r>
            <a:endParaRPr kumimoji="1" lang="zh-CN" altLang="en-US" sz="2600" b="1" smtClean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uFillTx/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83940" y="224155"/>
            <a:ext cx="1407795" cy="5835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t">
            <a:spAutoFit/>
          </a:bodyPr>
          <a:lstStyle/>
          <a:p>
            <a:pPr lvl="0" algn="ctr"/>
            <a:r>
              <a:rPr kumimoji="1" lang="zh-CN" altLang="en-US" sz="3200" smtClean="0">
                <a:solidFill>
                  <a:srgbClr val="FF000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总结</a:t>
            </a:r>
            <a:endParaRPr kumimoji="1" lang="zh-CN" altLang="en-US" sz="3200" smtClean="0">
              <a:solidFill>
                <a:srgbClr val="FF0000"/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34390" y="1835150"/>
            <a:ext cx="8002270" cy="5689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kumimoji="1" lang="zh-CN" altLang="en-US" sz="2800" b="1" smtClean="0">
                <a:solidFill>
                  <a:srgbClr val="FF0000"/>
                </a:solidFill>
                <a:uFillTx/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主谓；主谓宾；主系表；主谓双宾；主谓宾宾补</a:t>
            </a:r>
            <a:endParaRPr kumimoji="1" lang="zh-CN" altLang="en-US" sz="2800" b="1" smtClean="0">
              <a:solidFill>
                <a:srgbClr val="FF0000"/>
              </a:solidFill>
              <a:uFillTx/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1855" y="3430905"/>
            <a:ext cx="8002270" cy="5689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kumimoji="1" lang="en-US" altLang="zh-CN" sz="2800" b="1" smtClean="0">
                <a:solidFill>
                  <a:srgbClr val="FF0000"/>
                </a:solidFill>
                <a:uFillTx/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    </a:t>
            </a:r>
            <a:r>
              <a:rPr kumimoji="1" lang="zh-CN" altLang="en-US" sz="2800" b="1" smtClean="0">
                <a:solidFill>
                  <a:srgbClr val="FF0000"/>
                </a:solidFill>
                <a:uFillTx/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各种插入语，从句，定状补同</a:t>
            </a:r>
            <a:r>
              <a:rPr kumimoji="1" lang="en-US" altLang="zh-CN" sz="2800" b="1" smtClean="0">
                <a:solidFill>
                  <a:srgbClr val="FF0000"/>
                </a:solidFill>
                <a:uFillTx/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    </a:t>
            </a:r>
            <a:endParaRPr kumimoji="1" lang="en-US" altLang="zh-CN" sz="2800" b="1" smtClean="0">
              <a:solidFill>
                <a:srgbClr val="FF0000"/>
              </a:solidFill>
              <a:uFillTx/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l="4306" r="17604"/>
          <a:stretch>
            <a:fillRect/>
          </a:stretch>
        </p:blipFill>
        <p:spPr>
          <a:xfrm>
            <a:off x="542290" y="86995"/>
            <a:ext cx="7631430" cy="48494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10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10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10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10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0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06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_NEED_ADD_PATH_ANIM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0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i*8"/>
  <p:tag name="KSO_WM_UNIT_INDEX" val="8"/>
  <p:tag name="KSO_WM_UNIT_LAYERLEVEL" val="1"/>
  <p:tag name="KSO_WM_UNIT_TYPE" val="i"/>
</p:tagLst>
</file>

<file path=ppt/tags/tag10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i*9"/>
  <p:tag name="KSO_WM_UNIT_INDEX" val="9"/>
  <p:tag name="KSO_WM_UNIT_LAYERLEVEL" val="1"/>
  <p:tag name="KSO_WM_UNIT_TYPE" val="i"/>
</p:tagLst>
</file>

<file path=ppt/tags/tag10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i*10"/>
  <p:tag name="KSO_WM_UNIT_INDEX" val="10"/>
  <p:tag name="KSO_WM_UNIT_LAYERLEVEL" val="1"/>
  <p:tag name="KSO_WM_UNIT_TYPE" val="i"/>
</p:tagLst>
</file>

<file path=ppt/tags/tag11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18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_NEED_ADD_PATH_ANIM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i*8"/>
  <p:tag name="KSO_WM_UNIT_INDEX" val="8"/>
  <p:tag name="KSO_WM_UNIT_LAYERLEVEL" val="1"/>
  <p:tag name="KSO_WM_UNIT_TYPE" val="i"/>
</p:tagLst>
</file>

<file path=ppt/tags/tag12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i*9"/>
  <p:tag name="KSO_WM_UNIT_INDEX" val="9"/>
  <p:tag name="KSO_WM_UNIT_LAYERLEVEL" val="1"/>
  <p:tag name="KSO_WM_UNIT_TYPE" val="i"/>
</p:tagLst>
</file>

<file path=ppt/tags/tag1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i*10"/>
  <p:tag name="KSO_WM_UNIT_INDEX" val="10"/>
  <p:tag name="KSO_WM_UNIT_LAYERLEVEL" val="1"/>
  <p:tag name="KSO_WM_UNIT_TYPE" val="i"/>
</p:tagLst>
</file>

<file path=ppt/tags/tag1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28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_NEED_ADD_PATH_ANIM" val="0"/>
  <p:tag name="KSO_WM_UNIT_DIAGRAM_ISNUMVISUAL" val="0"/>
  <p:tag name="KSO_WM_UNIT_DIAGRAM_ISREFERUNIT" val="0"/>
  <p:tag name="KSO_WM_UNIT_HIGHLIGHT" val="0"/>
  <p:tag name="KSO_WM_UNIT_ID" val="_12*i*1"/>
  <p:tag name="KSO_WM_UNIT_INDEX" val="1"/>
  <p:tag name="KSO_WM_UNIT_LAYERLEVEL" val="1"/>
  <p:tag name="KSO_WM_UNIT_TYPE" val="i"/>
</p:tagLst>
</file>

<file path=ppt/tags/tag1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32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_NEED_ADD_PATH_ANIM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45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_NEED_ADD_PATH_ANIM" val="0"/>
  <p:tag name="KSO_WM_UNIT_DIAGRAM_ISNUMVISUAL" val="0"/>
  <p:tag name="KSO_WM_UNIT_DIAGRAM_ISREFERUNIT" val="0"/>
  <p:tag name="KSO_WM_UNIT_HIGHLIGHT" val="0"/>
  <p:tag name="KSO_WM_UNIT_ID" val="_12**"/>
  <p:tag name="KSO_WM_UNIT_LAYERLEVEL" val="1"/>
  <p:tag name="WM_BEAUTIFY_SHAPE_IDENTITY" val="{a21858e8-7693-4ff0-b5d1-20d153e36206}"/>
</p:tagLst>
</file>

<file path=ppt/tags/tag146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8"/>
  <p:tag name="KSO_WM_UNIT_INDEX" val="8"/>
  <p:tag name="KSO_WM_UNIT_LAYERLEVEL" val="1"/>
  <p:tag name="KSO_WM_UNIT_TYPE" val="i"/>
</p:tagLst>
</file>

<file path=ppt/tags/tag147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9"/>
  <p:tag name="KSO_WM_UNIT_INDEX" val="9"/>
  <p:tag name="KSO_WM_UNIT_LAYERLEVEL" val="1"/>
  <p:tag name="KSO_WM_UNIT_TYPE" val="i"/>
</p:tagLst>
</file>

<file path=ppt/tags/tag148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10"/>
  <p:tag name="KSO_WM_UNIT_INDEX" val="10"/>
  <p:tag name="KSO_WM_UNIT_LAYERLEVEL" val="1"/>
  <p:tag name="KSO_WM_UNIT_TYPE" val="i"/>
</p:tagLst>
</file>

<file path=ppt/tags/tag149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  <p:tag name="WM_BEAUTIFY_SHAPE_IDENTITY" val="{e5d9e704-5bc1-4db2-bbf7-86ffeb06ef4e}"/>
</p:tagLst>
</file>

<file path=ppt/tags/tag15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50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51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52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53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54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3*i*1"/>
  <p:tag name="KSO_WM_UNIT_INDEX" val="1"/>
  <p:tag name="KSO_WM_UNIT_LAYERLEVEL" val="1"/>
  <p:tag name="KSO_WM_UNIT_SUBTYPE" val="h"/>
  <p:tag name="KSO_WM_UNIT_TYPE" val="i"/>
</p:tagLst>
</file>

<file path=ppt/tags/tag155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_NEED_ADD_PATH_ANIM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56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i*8"/>
  <p:tag name="KSO_WM_UNIT_INDEX" val="8"/>
  <p:tag name="KSO_WM_UNIT_LAYERLEVEL" val="1"/>
  <p:tag name="KSO_WM_UNIT_TYPE" val="i"/>
</p:tagLst>
</file>

<file path=ppt/tags/tag157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i*9"/>
  <p:tag name="KSO_WM_UNIT_INDEX" val="9"/>
  <p:tag name="KSO_WM_UNIT_LAYERLEVEL" val="1"/>
  <p:tag name="KSO_WM_UNIT_TYPE" val="i"/>
</p:tagLst>
</file>

<file path=ppt/tags/tag158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i*10"/>
  <p:tag name="KSO_WM_UNIT_INDEX" val="10"/>
  <p:tag name="KSO_WM_UNIT_LAYERLEVEL" val="1"/>
  <p:tag name="KSO_WM_UNIT_TYPE" val="i"/>
</p:tagLst>
</file>

<file path=ppt/tags/tag159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60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61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62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63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64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65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4*i*1"/>
  <p:tag name="KSO_WM_UNIT_INDEX" val="1"/>
  <p:tag name="KSO_WM_UNIT_LAYERLEVEL" val="1"/>
  <p:tag name="KSO_WM_UNIT_SUBTYPE" val="h"/>
  <p:tag name="KSO_WM_UNIT_TYPE" val="i"/>
</p:tagLst>
</file>

<file path=ppt/tags/tag166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_NEED_ADD_PATH_ANIM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67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i*8"/>
  <p:tag name="KSO_WM_UNIT_INDEX" val="8"/>
  <p:tag name="KSO_WM_UNIT_LAYERLEVEL" val="1"/>
  <p:tag name="KSO_WM_UNIT_TYPE" val="i"/>
</p:tagLst>
</file>

<file path=ppt/tags/tag168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i*9"/>
  <p:tag name="KSO_WM_UNIT_INDEX" val="9"/>
  <p:tag name="KSO_WM_UNIT_LAYERLEVEL" val="1"/>
  <p:tag name="KSO_WM_UNIT_TYPE" val="i"/>
</p:tagLst>
</file>

<file path=ppt/tags/tag169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i*10"/>
  <p:tag name="KSO_WM_UNIT_INDEX" val="10"/>
  <p:tag name="KSO_WM_UNIT_LAYERLEVEL" val="1"/>
  <p:tag name="KSO_WM_UNIT_TYPE" val="i"/>
</p:tagLst>
</file>

<file path=ppt/tags/tag17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70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71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72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73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74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75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76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77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5*i*1"/>
  <p:tag name="KSO_WM_UNIT_INDEX" val="1"/>
  <p:tag name="KSO_WM_UNIT_LAYERLEVEL" val="1"/>
  <p:tag name="KSO_WM_UNIT_SUBTYPE" val="h"/>
  <p:tag name="KSO_WM_UNIT_TYPE" val="i"/>
</p:tagLst>
</file>

<file path=ppt/tags/tag178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_NEED_ADD_PATH_ANIM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79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i*8"/>
  <p:tag name="KSO_WM_UNIT_INDEX" val="8"/>
  <p:tag name="KSO_WM_UNIT_LAYERLEVEL" val="1"/>
  <p:tag name="KSO_WM_UNIT_TYPE" val="i"/>
</p:tagLst>
</file>

<file path=ppt/tags/tag18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80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i*9"/>
  <p:tag name="KSO_WM_UNIT_INDEX" val="9"/>
  <p:tag name="KSO_WM_UNIT_LAYERLEVEL" val="1"/>
  <p:tag name="KSO_WM_UNIT_TYPE" val="i"/>
</p:tagLst>
</file>

<file path=ppt/tags/tag181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i*10"/>
  <p:tag name="KSO_WM_UNIT_INDEX" val="10"/>
  <p:tag name="KSO_WM_UNIT_LAYERLEVEL" val="1"/>
  <p:tag name="KSO_WM_UNIT_TYPE" val="i"/>
</p:tagLst>
</file>

<file path=ppt/tags/tag182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83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84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85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86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87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88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89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6*i*1"/>
  <p:tag name="KSO_WM_UNIT_INDEX" val="1"/>
  <p:tag name="KSO_WM_UNIT_LAYERLEVEL" val="1"/>
  <p:tag name="KSO_WM_UNIT_SUBTYPE" val="h"/>
  <p:tag name="KSO_WM_UNIT_TYPE" val="i"/>
</p:tagLst>
</file>

<file path=ppt/tags/tag19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90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_NEED_ADD_PATH_ANIM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91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i*8"/>
  <p:tag name="KSO_WM_UNIT_INDEX" val="8"/>
  <p:tag name="KSO_WM_UNIT_LAYERLEVEL" val="1"/>
  <p:tag name="KSO_WM_UNIT_TYPE" val="i"/>
</p:tagLst>
</file>

<file path=ppt/tags/tag192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i*9"/>
  <p:tag name="KSO_WM_UNIT_INDEX" val="9"/>
  <p:tag name="KSO_WM_UNIT_LAYERLEVEL" val="1"/>
  <p:tag name="KSO_WM_UNIT_TYPE" val="i"/>
</p:tagLst>
</file>

<file path=ppt/tags/tag193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i*10"/>
  <p:tag name="KSO_WM_UNIT_INDEX" val="10"/>
  <p:tag name="KSO_WM_UNIT_LAYERLEVEL" val="1"/>
  <p:tag name="KSO_WM_UNIT_TYPE" val="i"/>
</p:tagLst>
</file>

<file path=ppt/tags/tag194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95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96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97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98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99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_NEED_ADD_PATH_ANIM" val="0"/>
  <p:tag name="KSO_WM_UNIT_DIAGRAM_ISNUMVISUAL" val="0"/>
  <p:tag name="KSO_WM_UNIT_DIAGRAM_ISREFERUNIT" val="0"/>
  <p:tag name="KSO_WM_UNIT_HIGHLIGHT" val="0"/>
  <p:tag name="KSO_WM_UNIT_ID" val="_12*i*1"/>
  <p:tag name="KSO_WM_UNIT_INDEX" val="1"/>
  <p:tag name="KSO_WM_UNIT_LAYERLEVEL" val="1"/>
  <p:tag name="KSO_WM_UNIT_TYPE" val="i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00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201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7*i*1"/>
  <p:tag name="KSO_WM_UNIT_INDEX" val="1"/>
  <p:tag name="KSO_WM_UNIT_LAYERLEVEL" val="1"/>
  <p:tag name="KSO_WM_UNIT_SUBTYPE" val="h"/>
  <p:tag name="KSO_WM_UNIT_TYPE" val="i"/>
</p:tagLst>
</file>

<file path=ppt/tags/tag202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203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204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205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206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207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208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209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_NEED_ADD_PATH_ANIM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210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i*4"/>
  <p:tag name="KSO_WM_UNIT_INDEX" val="4"/>
  <p:tag name="KSO_WM_UNIT_LAYERLEVEL" val="1"/>
  <p:tag name="KSO_WM_UNIT_TYPE" val="i"/>
</p:tagLst>
</file>

<file path=ppt/tags/tag211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i*5"/>
  <p:tag name="KSO_WM_UNIT_INDEX" val="5"/>
  <p:tag name="KSO_WM_UNIT_LAYERLEVEL" val="1"/>
  <p:tag name="KSO_WM_UNIT_TYPE" val="i"/>
</p:tagLst>
</file>

<file path=ppt/tags/tag212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i*6"/>
  <p:tag name="KSO_WM_UNIT_INDEX" val="6"/>
  <p:tag name="KSO_WM_UNIT_LAYERLEVEL" val="1"/>
  <p:tag name="KSO_WM_UNIT_TYPE" val="i"/>
</p:tagLst>
</file>

<file path=ppt/tags/tag213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i*7"/>
  <p:tag name="KSO_WM_UNIT_INDEX" val="7"/>
  <p:tag name="KSO_WM_UNIT_LAYERLEVEL" val="1"/>
  <p:tag name="KSO_WM_UNIT_TYPE" val="i"/>
</p:tagLst>
</file>

<file path=ppt/tags/tag214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i*4"/>
  <p:tag name="KSO_WM_UNIT_INDEX" val="4"/>
  <p:tag name="KSO_WM_UNIT_LAYERLEVEL" val="1"/>
  <p:tag name="KSO_WM_UNIT_TYPE" val="i"/>
</p:tagLst>
</file>

<file path=ppt/tags/tag215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8*i*1"/>
  <p:tag name="KSO_WM_UNIT_INDEX" val="1"/>
  <p:tag name="KSO_WM_UNIT_LAYERLEVEL" val="1"/>
  <p:tag name="KSO_WM_UNIT_SUBTYPE" val="h"/>
  <p:tag name="KSO_WM_UNIT_TYPE" val="i"/>
</p:tagLst>
</file>

<file path=ppt/tags/tag216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217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218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219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i*8"/>
  <p:tag name="KSO_WM_UNIT_INDEX" val="8"/>
  <p:tag name="KSO_WM_UNIT_LAYERLEVEL" val="1"/>
  <p:tag name="KSO_WM_UNIT_TYPE" val="i"/>
</p:tagLst>
</file>

<file path=ppt/tags/tag220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221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222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22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582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2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582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2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2582"/>
  <p:tag name="KSO_WM_TEMPLATE_MASTER_THUMB_INDEX" val="12"/>
  <p:tag name="KSO_WM_TEMPLATE_MASTER_TYPE" val="1"/>
  <p:tag name="KSO_WM_TEMPLATE_SUBCATEGORY" val="0"/>
  <p:tag name="KSO_WM_TEMPLATE_THUMBS_INDEX" val="1、2、3、4、5、6、7、8、9、10、11、12、13、15"/>
  <p:tag name="KSO_WM_UNIT_SHOW_EDIT_AREA_INDICATION" val="0"/>
</p:tagLst>
</file>

<file path=ppt/tags/tag229.xml><?xml version="1.0" encoding="utf-8"?>
<p:tagLst xmlns:p="http://schemas.openxmlformats.org/presentationml/2006/main">
  <p:tag name="AS_UNIQUEID" val="579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i*9"/>
  <p:tag name="KSO_WM_UNIT_INDEX" val="9"/>
  <p:tag name="KSO_WM_UNIT_LAYERLEVEL" val="1"/>
  <p:tag name="KSO_WM_UNIT_TYPE" val="i"/>
</p:tagLst>
</file>

<file path=ppt/tags/tag230.xml><?xml version="1.0" encoding="utf-8"?>
<p:tagLst xmlns:p="http://schemas.openxmlformats.org/presentationml/2006/main">
  <p:tag name="AS_UNIQUEID" val="578"/>
</p:tagLst>
</file>

<file path=ppt/tags/tag231.xml><?xml version="1.0" encoding="utf-8"?>
<p:tagLst xmlns:p="http://schemas.openxmlformats.org/presentationml/2006/main">
  <p:tag name="AS_UNIQUEID" val="578"/>
</p:tagLst>
</file>

<file path=ppt/tags/tag232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3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3488_1*a*1"/>
  <p:tag name="KSO_WM_TEMPLATE_CATEGORY" val="custom"/>
  <p:tag name="KSO_WM_TEMPLATE_INDEX" val="20233488"/>
  <p:tag name="KSO_WM_UNIT_LAYERLEVEL" val="1"/>
  <p:tag name="KSO_WM_TAG_VERSION" val="3.0"/>
  <p:tag name="KSO_WM_BEAUTIFY_FLAG" val="#wm#"/>
  <p:tag name="KSO_WM_UNIT_PRESET_TEXT" val="单击此处添加文档标题"/>
</p:tagLst>
</file>

<file path=ppt/tags/tag234.xml><?xml version="1.0" encoding="utf-8"?>
<p:tagLst xmlns:p="http://schemas.openxmlformats.org/presentationml/2006/main">
  <p:tag name="KSO_WM_UNIT_SUBTYPE" val="b"/>
  <p:tag name="KSO_WM_UNIT_NOCLEAR" val="0"/>
  <p:tag name="KSO_WM_UNIT_VALUE" val="8"/>
  <p:tag name="KSO_WM_UNIT_HIGHLIGHT" val="0"/>
  <p:tag name="KSO_WM_UNIT_COMPATIBLE" val="0"/>
  <p:tag name="KSO_WM_UNIT_DIAGRAM_ISNUMVISUAL" val="0"/>
  <p:tag name="KSO_WM_UNIT_DIAGRAM_ISREFERUNIT" val="0"/>
  <p:tag name="KSO_WM_UNIT_ID" val="custom20233488_1*f*4"/>
  <p:tag name="KSO_WM_TEMPLATE_CATEGORY" val="custom"/>
  <p:tag name="KSO_WM_TEMPLATE_INDEX" val="20233488"/>
  <p:tag name="KSO_WM_UNIT_LAYERLEVEL" val="1"/>
  <p:tag name="KSO_WM_TAG_VERSION" val="3.0"/>
  <p:tag name="KSO_WM_UNIT_PRESET_TEXT" val="汇报人：WPS"/>
</p:tagLst>
</file>

<file path=ppt/tags/tag235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36.xml><?xml version="1.0" encoding="utf-8"?>
<p:tagLst xmlns:p="http://schemas.openxmlformats.org/presentationml/2006/main">
  <p:tag name="KSO_WM_UNIT_TEXT_FILL_FORE_SCHEMECOLOR_INDEX" val="15"/>
  <p:tag name="KSO_WM_UNIT_TEXT_FILL_FORE_SCHEMECOLOR_INDEX_BRIGHTNESS" val="0"/>
  <p:tag name="KSO_WM_UNIT_TEXT_FILL_TYPE" val="1"/>
</p:tagLst>
</file>

<file path=ppt/tags/tag237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38.xml><?xml version="1.0" encoding="utf-8"?>
<p:tagLst xmlns:p="http://schemas.openxmlformats.org/presentationml/2006/main">
  <p:tag name="KSO_WM_UNIT_TEXT_FILL_FORE_SCHEMECOLOR_INDEX" val="15"/>
  <p:tag name="KSO_WM_UNIT_TEXT_FILL_FORE_SCHEMECOLOR_INDEX_BRIGHTNESS" val="0"/>
  <p:tag name="KSO_WM_UNIT_TEXT_FILL_TYPE" val="1"/>
</p:tagLst>
</file>

<file path=ppt/tags/tag239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i*10"/>
  <p:tag name="KSO_WM_UNIT_INDEX" val="10"/>
  <p:tag name="KSO_WM_UNIT_LAYERLEVEL" val="1"/>
  <p:tag name="KSO_WM_UNIT_TYPE" val="i"/>
</p:tagLst>
</file>

<file path=ppt/tags/tag240.xml><?xml version="1.0" encoding="utf-8"?>
<p:tagLst xmlns:p="http://schemas.openxmlformats.org/presentationml/2006/main">
  <p:tag name="KSO_WM_UNIT_TEXT_FILL_FORE_SCHEMECOLOR_INDEX" val="5"/>
  <p:tag name="KSO_WM_UNIT_TEXT_FILL_FORE_SCHEMECOLOR_INDEX_BRIGHTNESS" val="0"/>
  <p:tag name="KSO_WM_UNIT_TEXT_FILL_TYPE" val="1"/>
</p:tagLst>
</file>

<file path=ppt/tags/tag241.xml><?xml version="1.0" encoding="utf-8"?>
<p:tagLst xmlns:p="http://schemas.openxmlformats.org/presentationml/2006/main">
  <p:tag name="KSO_WM_UNIT_TEXT_FILL_FORE_SCHEMECOLOR_INDEX" val="15"/>
  <p:tag name="KSO_WM_UNIT_TEXT_FILL_FORE_SCHEMECOLOR_INDEX_BRIGHTNESS" val="0"/>
  <p:tag name="KSO_WM_UNIT_TEXT_FILL_TYPE" val="1"/>
</p:tagLst>
</file>

<file path=ppt/tags/tag242.xml><?xml version="1.0" encoding="utf-8"?>
<p:tagLst xmlns:p="http://schemas.openxmlformats.org/presentationml/2006/main">
  <p:tag name="KSO_WM_BEAUTIFY_FLAG" val=""/>
  <p:tag name="KSO_WM_UNIT_TEXT_FILL_FORE_SCHEMECOLOR_INDEX" val="5"/>
  <p:tag name="KSO_WM_UNIT_TEXT_FILL_FORE_SCHEMECOLOR_INDEX_BRIGHTNESS" val="0"/>
  <p:tag name="KSO_WM_UNIT_TEXT_FILL_TYPE" val="1"/>
</p:tagLst>
</file>

<file path=ppt/tags/tag243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44.xml><?xml version="1.0" encoding="utf-8"?>
<p:tagLst xmlns:p="http://schemas.openxmlformats.org/presentationml/2006/main">
  <p:tag name="KSO_WM_BEAUTIFY_FLAG" val=""/>
  <p:tag name="KSO_WM_UNIT_TEXT_FILL_FORE_SCHEMECOLOR_INDEX" val="5"/>
  <p:tag name="KSO_WM_UNIT_TEXT_FILL_FORE_SCHEMECOLOR_INDEX_BRIGHTNESS" val="0"/>
  <p:tag name="KSO_WM_UNIT_TEXT_FILL_TYPE" val="1"/>
</p:tagLst>
</file>

<file path=ppt/tags/tag245.xml><?xml version="1.0" encoding="utf-8"?>
<p:tagLst xmlns:p="http://schemas.openxmlformats.org/presentationml/2006/main">
  <p:tag name="KSO_WM_BEAUTIFY_FLAG" val=""/>
  <p:tag name="KSO_WM_UNIT_TEXT_FILL_FORE_SCHEMECOLOR_INDEX" val="5"/>
  <p:tag name="KSO_WM_UNIT_TEXT_FILL_FORE_SCHEMECOLOR_INDEX_BRIGHTNESS" val="0"/>
  <p:tag name="KSO_WM_UNIT_TEXT_FILL_TYPE" val="1"/>
</p:tagLst>
</file>

<file path=ppt/tags/tag246.xml><?xml version="1.0" encoding="utf-8"?>
<p:tagLst xmlns:p="http://schemas.openxmlformats.org/presentationml/2006/main">
  <p:tag name="KSO_WM_BEAUTIFY_FLAG" val=""/>
  <p:tag name="KSO_WM_UNIT_TEXT_FILL_FORE_SCHEMECOLOR_INDEX" val="15"/>
  <p:tag name="KSO_WM_UNIT_TEXT_FILL_FORE_SCHEMECOLOR_INDEX_BRIGHTNESS" val="0"/>
  <p:tag name="KSO_WM_UNIT_TEXT_FILL_TYPE" val="1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UNIT_TEXT_FILL_FORE_SCHEMECOLOR_INDEX" val="15"/>
  <p:tag name="KSO_WM_UNIT_TEXT_FILL_FORE_SCHEMECOLOR_INDEX_BRIGHTNESS" val="0"/>
  <p:tag name="KSO_WM_UNIT_TEXT_FILL_TYPE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50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51.xml><?xml version="1.0" encoding="utf-8"?>
<p:tagLst xmlns:p="http://schemas.openxmlformats.org/presentationml/2006/main">
  <p:tag name="KSO_WM_BEAUTIFY_FLAG" val=""/>
  <p:tag name="KSO_WM_UNIT_PLACING_PICTURE_USER_VIEWPORT" val="{&quot;height&quot;:4989,&quot;width&quot;:9810}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70.xml><?xml version="1.0" encoding="utf-8"?>
<p:tagLst xmlns:p="http://schemas.openxmlformats.org/presentationml/2006/main">
  <p:tag name="KSO_WM_BEAUTIFY_FLAG" val=""/>
</p:tagLst>
</file>

<file path=ppt/tags/tag271.xml><?xml version="1.0" encoding="utf-8"?>
<p:tagLst xmlns:p="http://schemas.openxmlformats.org/presentationml/2006/main">
  <p:tag name="KSO_WM_BEAUTIFY_FLAG" val="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YzlmYjk2ZWZiOTAyMDQ1Zjc3MGMyNzVlNGRjNWExNDQifQ=="/>
  <p:tag name="KSO_WPP_MARK_KEY" val="dc759446-4e81-4fe2-b917-722f904d4540"/>
  <p:tag name="commondata" val="eyJoZGlkIjoiODg2OWE3OWE3NTk4ZGVjOGI3ZTE4MzkzNGQ3MTM4NzMifQ==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_NEED_ADD_PATH_ANIM" val="0"/>
  <p:tag name="KSO_WM_UNIT_DIAGRAM_ISNUMVISUAL" val="0"/>
  <p:tag name="KSO_WM_UNIT_DIAGRAM_ISREFERUNIT" val="0"/>
  <p:tag name="KSO_WM_UNIT_HIGHLIGHT" val="0"/>
  <p:tag name="KSO_WM_UNIT_ID" val="_12*i*1"/>
  <p:tag name="KSO_WM_UNIT_INDEX" val="1"/>
  <p:tag name="KSO_WM_UNIT_LAYERLEVEL" val="1"/>
  <p:tag name="KSO_WM_UNIT_TYPE" val="i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_NEED_ADD_PATH_ANIM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_NEED_ADD_PATH_ANIM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i*8"/>
  <p:tag name="KSO_WM_UNIT_INDEX" val="8"/>
  <p:tag name="KSO_WM_UNIT_LAYERLEVEL" val="1"/>
  <p:tag name="KSO_WM_UNIT_TYPE" val="i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i*9"/>
  <p:tag name="KSO_WM_UNIT_INDEX" val="9"/>
  <p:tag name="KSO_WM_UNIT_LAYERLEVEL" val="1"/>
  <p:tag name="KSO_WM_UNIT_TYPE" val="i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i*10"/>
  <p:tag name="KSO_WM_UNIT_INDEX" val="10"/>
  <p:tag name="KSO_WM_UNIT_LAYERLEVEL" val="1"/>
  <p:tag name="KSO_WM_UNIT_TYPE" val="i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_NEED_ADD_PATH_ANIM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_NEED_ADD_PATH_ANIM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i*8"/>
  <p:tag name="KSO_WM_UNIT_INDEX" val="8"/>
  <p:tag name="KSO_WM_UNIT_LAYERLEVEL" val="1"/>
  <p:tag name="KSO_WM_UNIT_TYPE" val="i"/>
</p:tagLst>
</file>

<file path=ppt/tags/tag6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i*9"/>
  <p:tag name="KSO_WM_UNIT_INDEX" val="9"/>
  <p:tag name="KSO_WM_UNIT_LAYERLEVEL" val="1"/>
  <p:tag name="KSO_WM_UNIT_TYPE" val="i"/>
</p:tagLst>
</file>

<file path=ppt/tags/tag6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i*10"/>
  <p:tag name="KSO_WM_UNIT_INDEX" val="10"/>
  <p:tag name="KSO_WM_UNIT_LAYERLEVEL" val="1"/>
  <p:tag name="KSO_WM_UNIT_TYPE" val="i"/>
</p:tagLst>
</file>

<file path=ppt/tags/tag6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6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6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6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6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7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7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7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7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7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7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75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_NEED_ADD_PATH_ANIM" val="0"/>
  <p:tag name="KSO_WM_UNIT_DIAGRAM_ISNUMVISUAL" val="0"/>
  <p:tag name="KSO_WM_UNIT_DIAGRAM_ISREFERUNIT" val="0"/>
  <p:tag name="KSO_WM_UNIT_HIGHLIGHT" val="0"/>
  <p:tag name="KSO_WM_UNIT_ID" val="_12*i*1"/>
  <p:tag name="KSO_WM_UNIT_INDEX" val="1"/>
  <p:tag name="KSO_WM_UNIT_LAYERLEVEL" val="1"/>
  <p:tag name="KSO_WM_UNIT_TYPE" val="i"/>
</p:tagLst>
</file>

<file path=ppt/tags/tag7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7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7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79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_NEED_ADD_PATH_ANIM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8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8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8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8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8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8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8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8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8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9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9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93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_NEED_ADD_PATH_ANIM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9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i*8"/>
  <p:tag name="KSO_WM_UNIT_INDEX" val="8"/>
  <p:tag name="KSO_WM_UNIT_LAYERLEVEL" val="1"/>
  <p:tag name="KSO_WM_UNIT_TYPE" val="i"/>
</p:tagLst>
</file>

<file path=ppt/tags/tag9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i*9"/>
  <p:tag name="KSO_WM_UNIT_INDEX" val="9"/>
  <p:tag name="KSO_WM_UNIT_LAYERLEVEL" val="1"/>
  <p:tag name="KSO_WM_UNIT_TYPE" val="i"/>
</p:tagLst>
</file>

<file path=ppt/tags/tag9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i*10"/>
  <p:tag name="KSO_WM_UNIT_INDEX" val="10"/>
  <p:tag name="KSO_WM_UNIT_LAYERLEVEL" val="1"/>
  <p:tag name="KSO_WM_UNIT_TYPE" val="i"/>
</p:tagLst>
</file>

<file path=ppt/tags/tag9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9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9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heme/theme1.xml><?xml version="1.0" encoding="utf-8"?>
<a:theme xmlns:a="http://schemas.openxmlformats.org/drawingml/2006/main" name="广场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Arial"/>
        <a:cs typeface="Arial"/>
        <a:font script="Jpan" typeface="メイリオ"/>
        <a:font script="Hans" typeface="宋体"/>
        <a:font script="Hant" typeface="新細明體"/>
      </a:majorFont>
      <a:minorFont>
        <a:latin typeface="Century Gothic"/>
        <a:ea typeface="Arial"/>
        <a:cs typeface="Arial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​​">
  <a:themeElements>
    <a:clrScheme name="自定义 1">
      <a:dk1>
        <a:sysClr val="windowText" lastClr="000000"/>
      </a:dk1>
      <a:lt1>
        <a:sysClr val="window" lastClr="FFFFFF"/>
      </a:lt1>
      <a:dk2>
        <a:srgbClr val="F2F2F2"/>
      </a:dk2>
      <a:lt2>
        <a:srgbClr val="FFFFFF"/>
      </a:lt2>
      <a:accent1>
        <a:srgbClr val="000000"/>
      </a:accent1>
      <a:accent2>
        <a:srgbClr val="20201E"/>
      </a:accent2>
      <a:accent3>
        <a:srgbClr val="40403C"/>
      </a:accent3>
      <a:accent4>
        <a:srgbClr val="615F59"/>
      </a:accent4>
      <a:accent5>
        <a:srgbClr val="817F77"/>
      </a:accent5>
      <a:accent6>
        <a:srgbClr val="A19F95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10790</Words>
  <Application>WPS 演示</Application>
  <PresentationFormat/>
  <Paragraphs>253</Paragraphs>
  <Slides>24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44" baseType="lpstr">
      <vt:lpstr>Arial</vt:lpstr>
      <vt:lpstr>宋体</vt:lpstr>
      <vt:lpstr>Wingdings</vt:lpstr>
      <vt:lpstr>Wingdings 2</vt:lpstr>
      <vt:lpstr>微软雅黑</vt:lpstr>
      <vt:lpstr>汉仪旗黑-85S</vt:lpstr>
      <vt:lpstr>黑体</vt:lpstr>
      <vt:lpstr>方正粗黑宋简体</vt:lpstr>
      <vt:lpstr>Times New Roman</vt:lpstr>
      <vt:lpstr>迷你简卡通</vt:lpstr>
      <vt:lpstr>Wingdings</vt:lpstr>
      <vt:lpstr>等线</vt:lpstr>
      <vt:lpstr>Arial Unicode MS</vt:lpstr>
      <vt:lpstr>Calibri</vt:lpstr>
      <vt:lpstr>Times New Roman Regular</vt:lpstr>
      <vt:lpstr>PingFangTC-light</vt:lpstr>
      <vt:lpstr>AMGDT</vt:lpstr>
      <vt:lpstr>Songti SC</vt:lpstr>
      <vt:lpstr>广场</vt:lpstr>
      <vt:lpstr>2_Office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step1 断开:找标点(逗号,破折号中间基本可以判定为插入语,直接去掉)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明生</cp:lastModifiedBy>
  <cp:revision>22</cp:revision>
  <cp:lastPrinted>2023-03-07T16:44:00Z</cp:lastPrinted>
  <dcterms:created xsi:type="dcterms:W3CDTF">2023-03-07T16:44:00Z</dcterms:created>
  <dcterms:modified xsi:type="dcterms:W3CDTF">2025-01-19T02:19:14Z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E3936DB5051E423CAC116E0BF3A42F07_13</vt:lpwstr>
  </property>
  <property fmtid="{D5CDD505-2E9C-101B-9397-08002B2CF9AE}" pid="7" name="KSOProductBuildVer">
    <vt:lpwstr>2052-12.1.0.19302</vt:lpwstr>
  </property>
</Properties>
</file>