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54" r:id="rId3"/>
    <p:sldId id="369" r:id="rId4"/>
    <p:sldId id="368" r:id="rId5"/>
    <p:sldId id="367" r:id="rId6"/>
    <p:sldId id="366" r:id="rId7"/>
    <p:sldId id="365" r:id="rId8"/>
    <p:sldId id="364" r:id="rId9"/>
    <p:sldId id="363" r:id="rId10"/>
    <p:sldId id="362" r:id="rId11"/>
    <p:sldId id="361" r:id="rId12"/>
    <p:sldId id="360" r:id="rId13"/>
    <p:sldId id="359" r:id="rId14"/>
    <p:sldId id="358" r:id="rId15"/>
    <p:sldId id="357" r:id="rId16"/>
    <p:sldId id="356" r:id="rId17"/>
    <p:sldId id="355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90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78.xml"/><Relationship Id="rId2" Type="http://schemas.openxmlformats.org/officeDocument/2006/relationships/image" Target="../media/image6.png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image" Target="../media/image7.png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tags" Target="../tags/tag25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52.xml"/><Relationship Id="rId2" Type="http://schemas.openxmlformats.org/officeDocument/2006/relationships/image" Target="../media/image3.png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000250" y="1929097"/>
            <a:ext cx="5143500" cy="1324800"/>
          </a:xfrm>
        </p:spPr>
        <p:txBody>
          <a:bodyPr wrap="square" lIns="90000" tIns="46800" rIns="90000" bIns="46800" anchor="t" anchorCtr="0">
            <a:normAutofit/>
          </a:bodyPr>
          <a:lstStyle>
            <a:lvl1pPr algn="ctr">
              <a:defRPr sz="8000" spc="150" baseline="0">
                <a:solidFill>
                  <a:schemeClr val="bg1"/>
                </a:solidFill>
                <a:latin typeface="汉仪旗黑-85S" panose="00020600040101010101" charset="-122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2838408" y="3703502"/>
            <a:ext cx="3467184" cy="792629"/>
          </a:xfrm>
        </p:spPr>
        <p:txBody>
          <a:bodyPr wrap="square"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sz="1400" u="none" strike="noStrike" kern="1200" cap="none" spc="200" normalizeH="0" baseline="0">
                <a:solidFill>
                  <a:schemeClr val="bg1"/>
                </a:solidFill>
                <a:uFillTx/>
                <a:latin typeface="微软雅黑" charset="0"/>
                <a:ea typeface="微软雅黑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984750" y="5048489"/>
            <a:ext cx="1174500" cy="277200"/>
          </a:xfrm>
        </p:spPr>
        <p:txBody>
          <a:bodyPr wrap="square" lIns="90000" tIns="0" rIns="90000" bIns="0" anchor="ctr" anchorCtr="0">
            <a:normAutofit/>
          </a:bodyPr>
          <a:lstStyle>
            <a:lvl1pPr marL="0" indent="0" algn="ctr">
              <a:lnSpc>
                <a:spcPct val="130000"/>
              </a:lnSpc>
              <a:buNone/>
              <a:defRPr sz="1200" spc="2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277" name="文本占位符 276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3984750" y="5633541"/>
            <a:ext cx="1174500" cy="277200"/>
          </a:xfrm>
        </p:spPr>
        <p:txBody>
          <a:bodyPr wrap="square" lIns="90000" tIns="0" rIns="90000" bIns="0" anchor="ctr" anchorCtr="0">
            <a:normAutofit/>
          </a:bodyPr>
          <a:lstStyle>
            <a:lvl1pPr marL="0" indent="0" algn="ctr">
              <a:lnSpc>
                <a:spcPct val="130000"/>
              </a:lnSpc>
              <a:buNone/>
              <a:defRPr sz="1200" spc="2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279" name="文本占位符 278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3984750" y="5339812"/>
            <a:ext cx="1174500" cy="277200"/>
          </a:xfrm>
        </p:spPr>
        <p:txBody>
          <a:bodyPr wrap="square" lIns="90000" tIns="0" rIns="90000" bIns="0" anchor="ctr" anchorCtr="0">
            <a:normAutofit/>
          </a:bodyPr>
          <a:lstStyle>
            <a:lvl1pPr marL="0" indent="0" algn="ctr">
              <a:lnSpc>
                <a:spcPct val="130000"/>
              </a:lnSpc>
              <a:buNone/>
              <a:defRPr sz="1200" spc="2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53" y="321688"/>
            <a:ext cx="749873" cy="1066892"/>
          </a:xfrm>
          <a:prstGeom prst="rect">
            <a:avLst/>
          </a:prstGeom>
        </p:spPr>
      </p:pic>
      <p:sp>
        <p:nvSpPr>
          <p:cNvPr id="84" name="矩形 83"/>
          <p:cNvSpPr/>
          <p:nvPr userDrawn="1">
            <p:custDataLst>
              <p:tags r:id="rId3"/>
            </p:custDataLst>
          </p:nvPr>
        </p:nvSpPr>
        <p:spPr>
          <a:xfrm>
            <a:off x="487377" y="952508"/>
            <a:ext cx="8151413" cy="538890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微软雅黑" charset="-122"/>
              <a:ea typeface="微软雅黑" charset="-122"/>
            </a:endParaRPr>
          </a:p>
        </p:txBody>
      </p:sp>
      <p:pic>
        <p:nvPicPr>
          <p:cNvPr id="132" name="图片 1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" y="5957411"/>
            <a:ext cx="1111092" cy="445047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cxnSp>
        <p:nvCxnSpPr>
          <p:cNvPr id="255" name="直接连接符 254"/>
          <p:cNvCxnSpPr/>
          <p:nvPr userDrawn="1">
            <p:custDataLst>
              <p:tags r:id="rId6"/>
            </p:custDataLst>
          </p:nvPr>
        </p:nvCxnSpPr>
        <p:spPr>
          <a:xfrm>
            <a:off x="8715634" y="2675705"/>
            <a:ext cx="32791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/>
          <p:cNvCxnSpPr/>
          <p:nvPr userDrawn="1">
            <p:custDataLst>
              <p:tags r:id="rId7"/>
            </p:custDataLst>
          </p:nvPr>
        </p:nvCxnSpPr>
        <p:spPr>
          <a:xfrm>
            <a:off x="8241925" y="2513780"/>
            <a:ext cx="327911" cy="0"/>
          </a:xfrm>
          <a:prstGeom prst="line">
            <a:avLst/>
          </a:prstGeom>
          <a:ln w="762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矩形 258"/>
          <p:cNvSpPr/>
          <p:nvPr userDrawn="1">
            <p:custDataLst>
              <p:tags r:id="rId8"/>
            </p:custDataLst>
          </p:nvPr>
        </p:nvSpPr>
        <p:spPr>
          <a:xfrm>
            <a:off x="6303927" y="466087"/>
            <a:ext cx="451748" cy="457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aseline="0">
              <a:latin typeface="微软雅黑" charset="-122"/>
              <a:ea typeface="微软雅黑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  <a:lvl2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2pPr>
            <a:lvl3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3pPr>
            <a:lvl4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4pPr>
            <a:lvl5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 flip="none" rotWithShape="1"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412165" y="2063019"/>
            <a:ext cx="6713610" cy="3019499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247662" y="1818571"/>
            <a:ext cx="6713610" cy="301949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0" name="TextBox 4"/>
          <p:cNvSpPr txBox="1"/>
          <p:nvPr>
            <p:custDataLst>
              <p:tags r:id="rId4"/>
            </p:custDataLst>
          </p:nvPr>
        </p:nvSpPr>
        <p:spPr>
          <a:xfrm>
            <a:off x="1617080" y="868114"/>
            <a:ext cx="2343150" cy="31547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d-ID" sz="14925" b="1" spc="300" baseline="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lt"/>
              </a:rPr>
              <a:t>“</a:t>
            </a:r>
            <a:endParaRPr lang="id-ID" sz="14925" b="1" spc="300" baseline="0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+mn-lt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911544" y="1412918"/>
            <a:ext cx="1639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7756676" y="524564"/>
            <a:ext cx="1387324" cy="87818"/>
            <a:chOff x="9461984" y="1844843"/>
            <a:chExt cx="2696441" cy="77515"/>
          </a:xfrm>
        </p:grpSpPr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9461984" y="1844843"/>
              <a:ext cx="2696441" cy="457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200" baseline="0">
                <a:latin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10468341" y="1876639"/>
              <a:ext cx="1690084" cy="4571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200" baseline="0">
                <a:latin typeface="Arial" panose="020B0604020202020204" pitchFamily="34" charset="0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3800693" y="6372593"/>
            <a:ext cx="1639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84450" y="2204014"/>
            <a:ext cx="5975100" cy="2010607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1500" b="1" i="0" u="none" strike="noStrike" kern="1200" cap="none" spc="3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2914200" y="4227449"/>
            <a:ext cx="3315600" cy="399600"/>
          </a:xfrm>
        </p:spPr>
        <p:txBody>
          <a:bodyPr wrap="square"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 u="none" strike="noStrike" kern="1200" cap="none" spc="200" normalizeH="0" baseline="0">
                <a:solidFill>
                  <a:schemeClr val="bg1"/>
                </a:solidFill>
                <a:uFillTx/>
                <a:latin typeface="微软雅黑" charset="0"/>
                <a:ea typeface="微软雅黑" charset="0"/>
              </a:defRPr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任意多边形: 形状 148"/>
          <p:cNvSpPr/>
          <p:nvPr userDrawn="1">
            <p:custDataLst>
              <p:tags r:id="rId2"/>
            </p:custDataLst>
          </p:nvPr>
        </p:nvSpPr>
        <p:spPr>
          <a:xfrm flipH="1">
            <a:off x="1" y="5998577"/>
            <a:ext cx="9143999" cy="864137"/>
          </a:xfrm>
          <a:custGeom>
            <a:avLst/>
            <a:gdLst>
              <a:gd name="connsiteX0" fmla="*/ 2285999 w 12191999"/>
              <a:gd name="connsiteY0" fmla="*/ 1556 h 864137"/>
              <a:gd name="connsiteX1" fmla="*/ 12191999 w 12191999"/>
              <a:gd name="connsiteY1" fmla="*/ 148168 h 864137"/>
              <a:gd name="connsiteX2" fmla="*/ 12191999 w 12191999"/>
              <a:gd name="connsiteY2" fmla="*/ 864137 h 864137"/>
              <a:gd name="connsiteX3" fmla="*/ 0 w 12191999"/>
              <a:gd name="connsiteY3" fmla="*/ 864137 h 864137"/>
              <a:gd name="connsiteX4" fmla="*/ 0 w 12191999"/>
              <a:gd name="connsiteY4" fmla="*/ 148168 h 864137"/>
              <a:gd name="connsiteX5" fmla="*/ 380999 w 12191999"/>
              <a:gd name="connsiteY5" fmla="*/ 104466 h 864137"/>
              <a:gd name="connsiteX6" fmla="*/ 2285999 w 12191999"/>
              <a:gd name="connsiteY6" fmla="*/ 1556 h 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864137">
                <a:moveTo>
                  <a:pt x="2285999" y="1556"/>
                </a:moveTo>
                <a:cubicBezTo>
                  <a:pt x="5587999" y="-34283"/>
                  <a:pt x="8889999" y="565201"/>
                  <a:pt x="12191999" y="148168"/>
                </a:cubicBezTo>
                <a:lnTo>
                  <a:pt x="12191999" y="864137"/>
                </a:lnTo>
                <a:lnTo>
                  <a:pt x="0" y="864137"/>
                </a:lnTo>
                <a:lnTo>
                  <a:pt x="0" y="148168"/>
                </a:lnTo>
                <a:lnTo>
                  <a:pt x="380999" y="104466"/>
                </a:lnTo>
                <a:cubicBezTo>
                  <a:pt x="1015999" y="38835"/>
                  <a:pt x="1650999" y="8448"/>
                  <a:pt x="2285999" y="15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20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aseline="0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5" name="文本框 154"/>
          <p:cNvSpPr txBox="1"/>
          <p:nvPr userDrawn="1">
            <p:custDataLst>
              <p:tags r:id="rId6"/>
            </p:custDataLst>
          </p:nvPr>
        </p:nvSpPr>
        <p:spPr>
          <a:xfrm>
            <a:off x="8111133" y="240137"/>
            <a:ext cx="772767" cy="590359"/>
          </a:xfrm>
          <a:custGeom>
            <a:avLst/>
            <a:gdLst/>
            <a:ahLst/>
            <a:cxnLst/>
            <a:rect l="l" t="t" r="r" b="b"/>
            <a:pathLst>
              <a:path w="1030356" h="590359">
                <a:moveTo>
                  <a:pt x="782627" y="0"/>
                </a:moveTo>
                <a:lnTo>
                  <a:pt x="1030356" y="0"/>
                </a:lnTo>
                <a:lnTo>
                  <a:pt x="879993" y="590359"/>
                </a:lnTo>
                <a:lnTo>
                  <a:pt x="537363" y="590359"/>
                </a:lnTo>
                <a:close/>
                <a:moveTo>
                  <a:pt x="244032" y="0"/>
                </a:moveTo>
                <a:lnTo>
                  <a:pt x="492993" y="0"/>
                </a:lnTo>
                <a:lnTo>
                  <a:pt x="347560" y="590359"/>
                </a:lnTo>
                <a:lnTo>
                  <a:pt x="0" y="590359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3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id-ID" sz="12450" b="1" spc="300" baseline="0" dirty="0">
              <a:solidFill>
                <a:schemeClr val="bg1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556160"/>
            <a:ext cx="8139178" cy="441964"/>
          </a:xfrm>
        </p:spPr>
        <p:txBody>
          <a:bodyPr/>
          <a:lstStyle>
            <a:lvl1pPr>
              <a:defRPr baseline="0">
                <a:gradFill>
                  <a:gsLst>
                    <a:gs pos="89000">
                      <a:schemeClr val="accent3"/>
                    </a:gs>
                    <a:gs pos="0">
                      <a:schemeClr val="accent1">
                        <a:alpha val="88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accent1"/>
            </a:gs>
            <a:gs pos="89000">
              <a:schemeClr val="accent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3200" baseline="0">
                <a:gradFill>
                  <a:gsLst>
                    <a:gs pos="0">
                      <a:schemeClr val="accent1"/>
                    </a:gs>
                    <a:gs pos="89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" y="64796"/>
            <a:ext cx="50297" cy="2627604"/>
          </a:xfrm>
          <a:prstGeom prst="rect">
            <a:avLst/>
          </a:prstGeom>
        </p:spPr>
      </p:pic>
      <p:cxnSp>
        <p:nvCxnSpPr>
          <p:cNvPr id="19" name="直接连接符 18"/>
          <p:cNvCxnSpPr/>
          <p:nvPr userDrawn="1">
            <p:custDataLst>
              <p:tags r:id="rId7"/>
            </p:custDataLst>
          </p:nvPr>
        </p:nvCxnSpPr>
        <p:spPr>
          <a:xfrm>
            <a:off x="9032726" y="3939454"/>
            <a:ext cx="0" cy="17980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44924" y="3939454"/>
            <a:ext cx="9145" cy="1804572"/>
          </a:xfrm>
          <a:prstGeom prst="rect">
            <a:avLst/>
          </a:prstGeom>
        </p:spPr>
      </p:pic>
      <p:sp>
        <p:nvSpPr>
          <p:cNvPr id="30" name="任意多边形: 形状 29"/>
          <p:cNvSpPr/>
          <p:nvPr userDrawn="1">
            <p:custDataLst>
              <p:tags r:id="rId10"/>
            </p:custDataLst>
          </p:nvPr>
        </p:nvSpPr>
        <p:spPr>
          <a:xfrm flipH="1">
            <a:off x="1" y="5998577"/>
            <a:ext cx="9143999" cy="864137"/>
          </a:xfrm>
          <a:custGeom>
            <a:avLst/>
            <a:gdLst>
              <a:gd name="connsiteX0" fmla="*/ 2285999 w 12191999"/>
              <a:gd name="connsiteY0" fmla="*/ 1556 h 864137"/>
              <a:gd name="connsiteX1" fmla="*/ 12191999 w 12191999"/>
              <a:gd name="connsiteY1" fmla="*/ 148168 h 864137"/>
              <a:gd name="connsiteX2" fmla="*/ 12191999 w 12191999"/>
              <a:gd name="connsiteY2" fmla="*/ 864137 h 864137"/>
              <a:gd name="connsiteX3" fmla="*/ 0 w 12191999"/>
              <a:gd name="connsiteY3" fmla="*/ 864137 h 864137"/>
              <a:gd name="connsiteX4" fmla="*/ 0 w 12191999"/>
              <a:gd name="connsiteY4" fmla="*/ 148168 h 864137"/>
              <a:gd name="connsiteX5" fmla="*/ 380999 w 12191999"/>
              <a:gd name="connsiteY5" fmla="*/ 104466 h 864137"/>
              <a:gd name="connsiteX6" fmla="*/ 2285999 w 12191999"/>
              <a:gd name="connsiteY6" fmla="*/ 1556 h 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864137">
                <a:moveTo>
                  <a:pt x="2285999" y="1556"/>
                </a:moveTo>
                <a:cubicBezTo>
                  <a:pt x="5587999" y="-34283"/>
                  <a:pt x="8889999" y="565201"/>
                  <a:pt x="12191999" y="148168"/>
                </a:cubicBezTo>
                <a:lnTo>
                  <a:pt x="12191999" y="864137"/>
                </a:lnTo>
                <a:lnTo>
                  <a:pt x="0" y="864137"/>
                </a:lnTo>
                <a:lnTo>
                  <a:pt x="0" y="148168"/>
                </a:lnTo>
                <a:lnTo>
                  <a:pt x="380999" y="104466"/>
                </a:lnTo>
                <a:cubicBezTo>
                  <a:pt x="1015999" y="38835"/>
                  <a:pt x="1650999" y="8448"/>
                  <a:pt x="2285999" y="15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20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aseline="0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</a:defRPr>
            </a:lvl1pPr>
            <a:lvl2pPr>
              <a:defRPr baseline="0">
                <a:latin typeface="微软雅黑" charset="0"/>
                <a:ea typeface="微软雅黑" charset="0"/>
              </a:defRPr>
            </a:lvl2pPr>
            <a:lvl3pPr>
              <a:defRPr baseline="0">
                <a:latin typeface="微软雅黑" charset="0"/>
                <a:ea typeface="微软雅黑" charset="0"/>
              </a:defRPr>
            </a:lvl3pPr>
            <a:lvl4pPr>
              <a:defRPr baseline="0">
                <a:latin typeface="微软雅黑" charset="0"/>
                <a:ea typeface="微软雅黑" charset="0"/>
              </a:defRPr>
            </a:lvl4pPr>
            <a:lvl5pPr>
              <a:defRPr baseline="0"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0" name="任意多边形: 形状 49"/>
          <p:cNvSpPr/>
          <p:nvPr userDrawn="1">
            <p:custDataLst>
              <p:tags r:id="rId4"/>
            </p:custDataLst>
          </p:nvPr>
        </p:nvSpPr>
        <p:spPr>
          <a:xfrm flipH="1">
            <a:off x="1" y="5998577"/>
            <a:ext cx="9143999" cy="864137"/>
          </a:xfrm>
          <a:custGeom>
            <a:avLst/>
            <a:gdLst>
              <a:gd name="connsiteX0" fmla="*/ 2285999 w 12191999"/>
              <a:gd name="connsiteY0" fmla="*/ 1556 h 864137"/>
              <a:gd name="connsiteX1" fmla="*/ 12191999 w 12191999"/>
              <a:gd name="connsiteY1" fmla="*/ 148168 h 864137"/>
              <a:gd name="connsiteX2" fmla="*/ 12191999 w 12191999"/>
              <a:gd name="connsiteY2" fmla="*/ 864137 h 864137"/>
              <a:gd name="connsiteX3" fmla="*/ 0 w 12191999"/>
              <a:gd name="connsiteY3" fmla="*/ 864137 h 864137"/>
              <a:gd name="connsiteX4" fmla="*/ 0 w 12191999"/>
              <a:gd name="connsiteY4" fmla="*/ 148168 h 864137"/>
              <a:gd name="connsiteX5" fmla="*/ 380999 w 12191999"/>
              <a:gd name="connsiteY5" fmla="*/ 104466 h 864137"/>
              <a:gd name="connsiteX6" fmla="*/ 2285999 w 12191999"/>
              <a:gd name="connsiteY6" fmla="*/ 1556 h 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864137">
                <a:moveTo>
                  <a:pt x="2285999" y="1556"/>
                </a:moveTo>
                <a:cubicBezTo>
                  <a:pt x="5587999" y="-34283"/>
                  <a:pt x="8889999" y="565201"/>
                  <a:pt x="12191999" y="148168"/>
                </a:cubicBezTo>
                <a:lnTo>
                  <a:pt x="12191999" y="864137"/>
                </a:lnTo>
                <a:lnTo>
                  <a:pt x="0" y="864137"/>
                </a:lnTo>
                <a:lnTo>
                  <a:pt x="0" y="148168"/>
                </a:lnTo>
                <a:lnTo>
                  <a:pt x="380999" y="104466"/>
                </a:lnTo>
                <a:cubicBezTo>
                  <a:pt x="1015999" y="38835"/>
                  <a:pt x="1650999" y="8448"/>
                  <a:pt x="2285999" y="15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20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aseline="0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7" y="2118246"/>
            <a:ext cx="50297" cy="2621507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>
            <p:custDataLst>
              <p:tags r:id="rId10"/>
            </p:custDataLst>
          </p:nvPr>
        </p:nvSpPr>
        <p:spPr>
          <a:xfrm>
            <a:off x="273423" y="241927"/>
            <a:ext cx="772767" cy="590359"/>
          </a:xfrm>
          <a:custGeom>
            <a:avLst/>
            <a:gdLst/>
            <a:ahLst/>
            <a:cxnLst/>
            <a:rect l="l" t="t" r="r" b="b"/>
            <a:pathLst>
              <a:path w="1030356" h="590359">
                <a:moveTo>
                  <a:pt x="782627" y="0"/>
                </a:moveTo>
                <a:lnTo>
                  <a:pt x="1030356" y="0"/>
                </a:lnTo>
                <a:lnTo>
                  <a:pt x="879993" y="590359"/>
                </a:lnTo>
                <a:lnTo>
                  <a:pt x="537363" y="590359"/>
                </a:lnTo>
                <a:close/>
                <a:moveTo>
                  <a:pt x="244032" y="0"/>
                </a:moveTo>
                <a:lnTo>
                  <a:pt x="492993" y="0"/>
                </a:lnTo>
                <a:lnTo>
                  <a:pt x="347560" y="590359"/>
                </a:lnTo>
                <a:lnTo>
                  <a:pt x="0" y="590359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30000">
                <a:schemeClr val="accent4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rmAutofit fontScale="25000" lnSpcReduction="20000"/>
          </a:bodyPr>
          <a:lstStyle/>
          <a:p>
            <a:endParaRPr lang="id-ID" sz="12450" b="1" spc="300" baseline="0" dirty="0">
              <a:solidFill>
                <a:schemeClr val="bg1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  <a:lvl2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2pPr>
            <a:lvl3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3pPr>
            <a:lvl4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4pPr>
            <a:lvl5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273423" y="241927"/>
            <a:ext cx="772767" cy="590359"/>
          </a:xfrm>
          <a:custGeom>
            <a:avLst/>
            <a:gdLst/>
            <a:ahLst/>
            <a:cxnLst/>
            <a:rect l="l" t="t" r="r" b="b"/>
            <a:pathLst>
              <a:path w="1030356" h="590359">
                <a:moveTo>
                  <a:pt x="782627" y="0"/>
                </a:moveTo>
                <a:lnTo>
                  <a:pt x="1030356" y="0"/>
                </a:lnTo>
                <a:lnTo>
                  <a:pt x="879993" y="590359"/>
                </a:lnTo>
                <a:lnTo>
                  <a:pt x="537363" y="590359"/>
                </a:lnTo>
                <a:close/>
                <a:moveTo>
                  <a:pt x="244032" y="0"/>
                </a:moveTo>
                <a:lnTo>
                  <a:pt x="492993" y="0"/>
                </a:lnTo>
                <a:lnTo>
                  <a:pt x="347560" y="590359"/>
                </a:lnTo>
                <a:lnTo>
                  <a:pt x="0" y="590359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30000">
                <a:schemeClr val="accent4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rmAutofit fontScale="25000" lnSpcReduction="20000"/>
          </a:bodyPr>
          <a:lstStyle/>
          <a:p>
            <a:endParaRPr lang="id-ID" sz="12450" b="1" spc="300" baseline="0" dirty="0">
              <a:solidFill>
                <a:schemeClr val="bg1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flipH="1">
            <a:off x="1" y="5998577"/>
            <a:ext cx="9143999" cy="864137"/>
          </a:xfrm>
          <a:custGeom>
            <a:avLst/>
            <a:gdLst>
              <a:gd name="connsiteX0" fmla="*/ 2285999 w 12191999"/>
              <a:gd name="connsiteY0" fmla="*/ 1556 h 864137"/>
              <a:gd name="connsiteX1" fmla="*/ 12191999 w 12191999"/>
              <a:gd name="connsiteY1" fmla="*/ 148168 h 864137"/>
              <a:gd name="connsiteX2" fmla="*/ 12191999 w 12191999"/>
              <a:gd name="connsiteY2" fmla="*/ 864137 h 864137"/>
              <a:gd name="connsiteX3" fmla="*/ 0 w 12191999"/>
              <a:gd name="connsiteY3" fmla="*/ 864137 h 864137"/>
              <a:gd name="connsiteX4" fmla="*/ 0 w 12191999"/>
              <a:gd name="connsiteY4" fmla="*/ 148168 h 864137"/>
              <a:gd name="connsiteX5" fmla="*/ 380999 w 12191999"/>
              <a:gd name="connsiteY5" fmla="*/ 104466 h 864137"/>
              <a:gd name="connsiteX6" fmla="*/ 2285999 w 12191999"/>
              <a:gd name="connsiteY6" fmla="*/ 1556 h 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864137">
                <a:moveTo>
                  <a:pt x="2285999" y="1556"/>
                </a:moveTo>
                <a:cubicBezTo>
                  <a:pt x="5587999" y="-34283"/>
                  <a:pt x="8889999" y="565201"/>
                  <a:pt x="12191999" y="148168"/>
                </a:cubicBezTo>
                <a:lnTo>
                  <a:pt x="12191999" y="864137"/>
                </a:lnTo>
                <a:lnTo>
                  <a:pt x="0" y="864137"/>
                </a:lnTo>
                <a:lnTo>
                  <a:pt x="0" y="148168"/>
                </a:lnTo>
                <a:lnTo>
                  <a:pt x="380999" y="104466"/>
                </a:lnTo>
                <a:cubicBezTo>
                  <a:pt x="1015999" y="38835"/>
                  <a:pt x="1650999" y="8448"/>
                  <a:pt x="2285999" y="15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20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aseline="0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89" name="文本框 88"/>
          <p:cNvSpPr txBox="1"/>
          <p:nvPr userDrawn="1">
            <p:custDataLst>
              <p:tags r:id="rId3"/>
            </p:custDataLst>
          </p:nvPr>
        </p:nvSpPr>
        <p:spPr>
          <a:xfrm>
            <a:off x="8111133" y="6054653"/>
            <a:ext cx="772767" cy="590359"/>
          </a:xfrm>
          <a:custGeom>
            <a:avLst/>
            <a:gdLst/>
            <a:ahLst/>
            <a:cxnLst/>
            <a:rect l="l" t="t" r="r" b="b"/>
            <a:pathLst>
              <a:path w="1030356" h="590359">
                <a:moveTo>
                  <a:pt x="782627" y="0"/>
                </a:moveTo>
                <a:lnTo>
                  <a:pt x="1030356" y="0"/>
                </a:lnTo>
                <a:lnTo>
                  <a:pt x="879993" y="590359"/>
                </a:lnTo>
                <a:lnTo>
                  <a:pt x="537363" y="590359"/>
                </a:lnTo>
                <a:close/>
                <a:moveTo>
                  <a:pt x="244032" y="0"/>
                </a:moveTo>
                <a:lnTo>
                  <a:pt x="492993" y="0"/>
                </a:lnTo>
                <a:lnTo>
                  <a:pt x="347560" y="590359"/>
                </a:lnTo>
                <a:lnTo>
                  <a:pt x="0" y="590359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3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rmAutofit fontScale="25000" lnSpcReduction="20000"/>
          </a:bodyPr>
          <a:lstStyle/>
          <a:p>
            <a:endParaRPr lang="id-ID" sz="12450" b="1" spc="300" baseline="0" dirty="0">
              <a:solidFill>
                <a:schemeClr val="bg1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anchor="ctr">
            <a:normAutofit/>
          </a:bodyPr>
          <a:lstStyle>
            <a:lvl1pPr algn="ctr">
              <a:defRPr sz="3200" baseline="0">
                <a:gradFill>
                  <a:gsLst>
                    <a:gs pos="0">
                      <a:schemeClr val="accent1"/>
                    </a:gs>
                    <a:gs pos="89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</a:defRPr>
            </a:lvl1pPr>
            <a:lvl2pPr>
              <a:defRPr baseline="0">
                <a:latin typeface="微软雅黑" charset="0"/>
                <a:ea typeface="微软雅黑" charset="0"/>
              </a:defRPr>
            </a:lvl2pPr>
            <a:lvl3pPr>
              <a:defRPr baseline="0">
                <a:latin typeface="微软雅黑" charset="0"/>
                <a:ea typeface="微软雅黑" charset="0"/>
              </a:defRPr>
            </a:lvl3pPr>
            <a:lvl4pPr>
              <a:defRPr baseline="0">
                <a:latin typeface="微软雅黑" charset="0"/>
                <a:ea typeface="微软雅黑" charset="0"/>
              </a:defRPr>
            </a:lvl4pPr>
            <a:lvl5pPr>
              <a:defRPr baseline="0"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2" name="文本框 51"/>
          <p:cNvSpPr txBox="1"/>
          <p:nvPr userDrawn="1">
            <p:custDataLst>
              <p:tags r:id="rId3"/>
            </p:custDataLst>
          </p:nvPr>
        </p:nvSpPr>
        <p:spPr>
          <a:xfrm>
            <a:off x="8096726" y="601980"/>
            <a:ext cx="772954" cy="590550"/>
          </a:xfrm>
          <a:custGeom>
            <a:avLst/>
            <a:gdLst/>
            <a:ahLst/>
            <a:cxnLst/>
            <a:rect l="l" t="t" r="r" b="b"/>
            <a:pathLst>
              <a:path w="1030356" h="590359">
                <a:moveTo>
                  <a:pt x="782627" y="0"/>
                </a:moveTo>
                <a:lnTo>
                  <a:pt x="1030356" y="0"/>
                </a:lnTo>
                <a:lnTo>
                  <a:pt x="879993" y="590359"/>
                </a:lnTo>
                <a:lnTo>
                  <a:pt x="537363" y="590359"/>
                </a:lnTo>
                <a:close/>
                <a:moveTo>
                  <a:pt x="244032" y="0"/>
                </a:moveTo>
                <a:lnTo>
                  <a:pt x="492993" y="0"/>
                </a:lnTo>
                <a:lnTo>
                  <a:pt x="347560" y="590359"/>
                </a:lnTo>
                <a:lnTo>
                  <a:pt x="0" y="590359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30000">
                <a:schemeClr val="accent4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rmAutofit fontScale="25000" lnSpcReduction="20000"/>
          </a:bodyPr>
          <a:lstStyle/>
          <a:p>
            <a:endParaRPr lang="id-ID" sz="12450" b="1" spc="300" baseline="0" dirty="0">
              <a:solidFill>
                <a:schemeClr val="bg1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1" name="任意多边形: 形状 50"/>
          <p:cNvSpPr/>
          <p:nvPr userDrawn="1">
            <p:custDataLst>
              <p:tags r:id="rId4"/>
            </p:custDataLst>
          </p:nvPr>
        </p:nvSpPr>
        <p:spPr>
          <a:xfrm flipH="1">
            <a:off x="1" y="5998577"/>
            <a:ext cx="9143999" cy="864137"/>
          </a:xfrm>
          <a:custGeom>
            <a:avLst/>
            <a:gdLst>
              <a:gd name="connsiteX0" fmla="*/ 2285999 w 12191999"/>
              <a:gd name="connsiteY0" fmla="*/ 1556 h 864137"/>
              <a:gd name="connsiteX1" fmla="*/ 12191999 w 12191999"/>
              <a:gd name="connsiteY1" fmla="*/ 148168 h 864137"/>
              <a:gd name="connsiteX2" fmla="*/ 12191999 w 12191999"/>
              <a:gd name="connsiteY2" fmla="*/ 864137 h 864137"/>
              <a:gd name="connsiteX3" fmla="*/ 0 w 12191999"/>
              <a:gd name="connsiteY3" fmla="*/ 864137 h 864137"/>
              <a:gd name="connsiteX4" fmla="*/ 0 w 12191999"/>
              <a:gd name="connsiteY4" fmla="*/ 148168 h 864137"/>
              <a:gd name="connsiteX5" fmla="*/ 380999 w 12191999"/>
              <a:gd name="connsiteY5" fmla="*/ 104466 h 864137"/>
              <a:gd name="connsiteX6" fmla="*/ 2285999 w 12191999"/>
              <a:gd name="connsiteY6" fmla="*/ 1556 h 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864137">
                <a:moveTo>
                  <a:pt x="2285999" y="1556"/>
                </a:moveTo>
                <a:cubicBezTo>
                  <a:pt x="5587999" y="-34283"/>
                  <a:pt x="8889999" y="565201"/>
                  <a:pt x="12191999" y="148168"/>
                </a:cubicBezTo>
                <a:lnTo>
                  <a:pt x="12191999" y="864137"/>
                </a:lnTo>
                <a:lnTo>
                  <a:pt x="0" y="864137"/>
                </a:lnTo>
                <a:lnTo>
                  <a:pt x="0" y="148168"/>
                </a:lnTo>
                <a:lnTo>
                  <a:pt x="380999" y="104466"/>
                </a:lnTo>
                <a:cubicBezTo>
                  <a:pt x="1015999" y="38835"/>
                  <a:pt x="1650999" y="8448"/>
                  <a:pt x="2285999" y="15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20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aseline="0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</a:defRPr>
            </a:lvl1pPr>
            <a:lvl2pPr>
              <a:defRPr baseline="0">
                <a:latin typeface="微软雅黑" charset="0"/>
                <a:ea typeface="微软雅黑" charset="0"/>
              </a:defRPr>
            </a:lvl2pPr>
            <a:lvl3pPr>
              <a:defRPr baseline="0">
                <a:latin typeface="微软雅黑" charset="0"/>
                <a:ea typeface="微软雅黑" charset="0"/>
              </a:defRPr>
            </a:lvl3pPr>
            <a:lvl4pPr>
              <a:defRPr baseline="0">
                <a:latin typeface="微软雅黑" charset="0"/>
                <a:ea typeface="微软雅黑" charset="0"/>
              </a:defRPr>
            </a:lvl4pPr>
            <a:lvl5pPr>
              <a:defRPr baseline="0"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</a:defRPr>
            </a:lvl1pPr>
            <a:lvl2pPr>
              <a:defRPr baseline="0">
                <a:latin typeface="微软雅黑" charset="0"/>
                <a:ea typeface="微软雅黑" charset="0"/>
              </a:defRPr>
            </a:lvl2pPr>
            <a:lvl3pPr>
              <a:defRPr baseline="0">
                <a:latin typeface="微软雅黑" charset="0"/>
                <a:ea typeface="微软雅黑" charset="0"/>
              </a:defRPr>
            </a:lvl3pPr>
            <a:lvl4pPr>
              <a:defRPr baseline="0">
                <a:latin typeface="微软雅黑" charset="0"/>
                <a:ea typeface="微软雅黑" charset="0"/>
              </a:defRPr>
            </a:lvl4pPr>
            <a:lvl5pPr>
              <a:defRPr baseline="0"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 flip="none" rotWithShape="1">
          <a:gsLst>
            <a:gs pos="0">
              <a:schemeClr val="accent4"/>
            </a:gs>
            <a:gs pos="97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文本框 135"/>
          <p:cNvSpPr txBox="1"/>
          <p:nvPr userDrawn="1">
            <p:custDataLst>
              <p:tags r:id="rId2"/>
            </p:custDataLst>
          </p:nvPr>
        </p:nvSpPr>
        <p:spPr>
          <a:xfrm>
            <a:off x="273368" y="241935"/>
            <a:ext cx="772954" cy="590550"/>
          </a:xfrm>
          <a:custGeom>
            <a:avLst/>
            <a:gdLst/>
            <a:ahLst/>
            <a:cxnLst/>
            <a:rect l="l" t="t" r="r" b="b"/>
            <a:pathLst>
              <a:path w="1030356" h="590359">
                <a:moveTo>
                  <a:pt x="782627" y="0"/>
                </a:moveTo>
                <a:lnTo>
                  <a:pt x="1030356" y="0"/>
                </a:lnTo>
                <a:lnTo>
                  <a:pt x="879993" y="590359"/>
                </a:lnTo>
                <a:lnTo>
                  <a:pt x="537363" y="590359"/>
                </a:lnTo>
                <a:close/>
                <a:moveTo>
                  <a:pt x="244032" y="0"/>
                </a:moveTo>
                <a:lnTo>
                  <a:pt x="492993" y="0"/>
                </a:lnTo>
                <a:lnTo>
                  <a:pt x="347560" y="590359"/>
                </a:lnTo>
                <a:lnTo>
                  <a:pt x="0" y="590359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30000">
                <a:schemeClr val="accent4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rmAutofit fontScale="25000" lnSpcReduction="20000"/>
          </a:bodyPr>
          <a:lstStyle/>
          <a:p>
            <a:endParaRPr lang="id-ID" sz="12450" b="1" spc="300" baseline="0" dirty="0">
              <a:solidFill>
                <a:schemeClr val="bg1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7" name="文本框 136"/>
          <p:cNvSpPr txBox="1"/>
          <p:nvPr userDrawn="1">
            <p:custDataLst>
              <p:tags r:id="rId3"/>
            </p:custDataLst>
          </p:nvPr>
        </p:nvSpPr>
        <p:spPr>
          <a:xfrm>
            <a:off x="8111014" y="6054725"/>
            <a:ext cx="772954" cy="590550"/>
          </a:xfrm>
          <a:custGeom>
            <a:avLst/>
            <a:gdLst/>
            <a:ahLst/>
            <a:cxnLst/>
            <a:rect l="l" t="t" r="r" b="b"/>
            <a:pathLst>
              <a:path w="1030356" h="590359">
                <a:moveTo>
                  <a:pt x="782627" y="0"/>
                </a:moveTo>
                <a:lnTo>
                  <a:pt x="1030356" y="0"/>
                </a:lnTo>
                <a:lnTo>
                  <a:pt x="879993" y="590359"/>
                </a:lnTo>
                <a:lnTo>
                  <a:pt x="537363" y="590359"/>
                </a:lnTo>
                <a:close/>
                <a:moveTo>
                  <a:pt x="244032" y="0"/>
                </a:moveTo>
                <a:lnTo>
                  <a:pt x="492993" y="0"/>
                </a:lnTo>
                <a:lnTo>
                  <a:pt x="347560" y="590359"/>
                </a:lnTo>
                <a:lnTo>
                  <a:pt x="0" y="590359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3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rmAutofit fontScale="25000" lnSpcReduction="20000"/>
          </a:bodyPr>
          <a:lstStyle/>
          <a:p>
            <a:endParaRPr lang="id-ID" sz="12450" b="1" spc="300" baseline="0" dirty="0">
              <a:solidFill>
                <a:schemeClr val="bg1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-1189" y="1045563"/>
            <a:ext cx="9145190" cy="487771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gradFill>
                  <a:gsLst>
                    <a:gs pos="0">
                      <a:schemeClr val="accent2">
                        <a:alpha val="88000"/>
                      </a:schemeClr>
                    </a:gs>
                    <a:gs pos="100000">
                      <a:schemeClr val="accent1">
                        <a:alpha val="88000"/>
                      </a:schemeClr>
                    </a:gs>
                  </a:gsLst>
                  <a:lin ang="10800000" scaled="0"/>
                </a:gradFill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 userDrawn="1">
            <p:custDataLst>
              <p:tags r:id="rId2"/>
            </p:custDataLst>
          </p:nvPr>
        </p:nvGrpSpPr>
        <p:grpSpPr>
          <a:xfrm>
            <a:off x="7756676" y="524564"/>
            <a:ext cx="1387324" cy="87818"/>
            <a:chOff x="9461984" y="1844843"/>
            <a:chExt cx="2696441" cy="77515"/>
          </a:xfrm>
        </p:grpSpPr>
        <p:sp>
          <p:nvSpPr>
            <p:cNvPr id="86" name="矩形 85"/>
            <p:cNvSpPr/>
            <p:nvPr>
              <p:custDataLst>
                <p:tags r:id="rId3"/>
              </p:custDataLst>
            </p:nvPr>
          </p:nvSpPr>
          <p:spPr>
            <a:xfrm>
              <a:off x="9461984" y="1844843"/>
              <a:ext cx="2696441" cy="457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87" name="矩形 86"/>
            <p:cNvSpPr/>
            <p:nvPr>
              <p:custDataLst>
                <p:tags r:id="rId4"/>
              </p:custDataLst>
            </p:nvPr>
          </p:nvSpPr>
          <p:spPr>
            <a:xfrm>
              <a:off x="10468341" y="1876639"/>
              <a:ext cx="1690084" cy="4571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7" y="5972457"/>
            <a:ext cx="1111092" cy="445047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flip="none" rotWithShape="1"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265244" y="1941956"/>
            <a:ext cx="4891809" cy="317712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3697424" y="3766287"/>
            <a:ext cx="513453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282304" y="2186404"/>
            <a:ext cx="1687520" cy="2932676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  <a:effectLst>
            <a:outerShdw blurRad="508000" dist="50800" dir="5400000" algn="t" rotWithShape="0">
              <a:srgbClr val="241DB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136852" y="1941956"/>
            <a:ext cx="1687520" cy="293266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0" dist="50800" dir="5400000" algn="t" rotWithShape="0">
              <a:srgbClr val="241DB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6"/>
            </p:custDataLst>
          </p:nvPr>
        </p:nvCxnSpPr>
        <p:spPr>
          <a:xfrm>
            <a:off x="911544" y="1412918"/>
            <a:ext cx="1639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7756676" y="524564"/>
            <a:ext cx="1387324" cy="87818"/>
            <a:chOff x="9461984" y="1844843"/>
            <a:chExt cx="2696441" cy="77515"/>
          </a:xfrm>
        </p:grpSpPr>
        <p:sp>
          <p:nvSpPr>
            <p:cNvPr id="18" name="矩形 17"/>
            <p:cNvSpPr/>
            <p:nvPr>
              <p:custDataLst>
                <p:tags r:id="rId8"/>
              </p:custDataLst>
            </p:nvPr>
          </p:nvSpPr>
          <p:spPr>
            <a:xfrm>
              <a:off x="9461984" y="1844843"/>
              <a:ext cx="2696441" cy="457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200" baseline="0">
                <a:latin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9"/>
              </p:custDataLst>
            </p:nvPr>
          </p:nvSpPr>
          <p:spPr>
            <a:xfrm>
              <a:off x="10468341" y="1876639"/>
              <a:ext cx="1690084" cy="4571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200" baseline="0">
                <a:latin typeface="Arial" panose="020B0604020202020204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30057"/>
            <a:ext cx="50297" cy="26215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41693"/>
            <a:ext cx="50297" cy="2621507"/>
          </a:xfrm>
          <a:prstGeom prst="rect">
            <a:avLst/>
          </a:prstGeom>
        </p:spPr>
      </p:pic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>
            <a:off x="3800693" y="6372593"/>
            <a:ext cx="1639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0" name="图片 26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28" y="5532533"/>
            <a:ext cx="1550042" cy="621846"/>
          </a:xfrm>
          <a:prstGeom prst="rect">
            <a:avLst/>
          </a:prstGeom>
        </p:spPr>
      </p:pic>
      <p:pic>
        <p:nvPicPr>
          <p:cNvPr id="274" name="图片 27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12" y="595930"/>
            <a:ext cx="1257409" cy="16277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592649" y="2358774"/>
            <a:ext cx="2865302" cy="1076400"/>
          </a:xfrm>
        </p:spPr>
        <p:txBody>
          <a:bodyPr lIns="90000" tIns="46800" rIns="0" bIns="46800" anchor="b" anchorCtr="0">
            <a:normAutofit/>
          </a:bodyPr>
          <a:lstStyle>
            <a:lvl1pPr>
              <a:defRPr sz="3200" u="none" strike="noStrike" kern="1200" cap="none" spc="0" normalizeH="0" baseline="0">
                <a:solidFill>
                  <a:schemeClr val="bg1"/>
                </a:solidFill>
                <a:uFillTx/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592648" y="4008264"/>
            <a:ext cx="4347000" cy="6264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400" b="0" i="0" u="none" strike="noStrike" kern="1200" cap="none" spc="200" normalizeH="0" baseline="0" noProof="1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 userDrawn="1">
            <p:custDataLst>
              <p:tags r:id="rId2"/>
            </p:custDataLst>
          </p:nvPr>
        </p:nvSpPr>
        <p:spPr>
          <a:xfrm>
            <a:off x="6888230" y="3466253"/>
            <a:ext cx="916791" cy="3116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aseline="0">
              <a:latin typeface="微软雅黑" charset="-122"/>
              <a:ea typeface="微软雅黑" charset="-122"/>
            </a:endParaRPr>
          </a:p>
        </p:txBody>
      </p:sp>
      <p:sp>
        <p:nvSpPr>
          <p:cNvPr id="87" name="矩形 86"/>
          <p:cNvSpPr/>
          <p:nvPr userDrawn="1">
            <p:custDataLst>
              <p:tags r:id="rId3"/>
            </p:custDataLst>
          </p:nvPr>
        </p:nvSpPr>
        <p:spPr>
          <a:xfrm>
            <a:off x="8638207" y="6445012"/>
            <a:ext cx="283694" cy="13773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aseline="0">
              <a:latin typeface="微软雅黑" charset="-122"/>
              <a:ea typeface="微软雅黑" charset="-122"/>
            </a:endParaRPr>
          </a:p>
        </p:txBody>
      </p:sp>
      <p:sp>
        <p:nvSpPr>
          <p:cNvPr id="88" name="矩形 87"/>
          <p:cNvSpPr/>
          <p:nvPr userDrawn="1">
            <p:custDataLst>
              <p:tags r:id="rId4"/>
            </p:custDataLst>
          </p:nvPr>
        </p:nvSpPr>
        <p:spPr>
          <a:xfrm>
            <a:off x="7830101" y="6537030"/>
            <a:ext cx="916791" cy="4571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aseline="0">
              <a:latin typeface="微软雅黑" charset="-122"/>
              <a:ea typeface="微软雅黑" charset="-122"/>
            </a:endParaRPr>
          </a:p>
        </p:txBody>
      </p:sp>
      <p:cxnSp>
        <p:nvCxnSpPr>
          <p:cNvPr id="89" name="直接连接符 88"/>
          <p:cNvCxnSpPr/>
          <p:nvPr userDrawn="1">
            <p:custDataLst>
              <p:tags r:id="rId5"/>
            </p:custDataLst>
          </p:nvPr>
        </p:nvCxnSpPr>
        <p:spPr>
          <a:xfrm>
            <a:off x="8219022" y="2741704"/>
            <a:ext cx="195171" cy="0"/>
          </a:xfrm>
          <a:prstGeom prst="line">
            <a:avLst/>
          </a:prstGeom>
          <a:ln w="76200">
            <a:solidFill>
              <a:schemeClr val="bg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" y="5957411"/>
            <a:ext cx="1111092" cy="445047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  <a:lvl2pPr>
              <a:defRPr sz="16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2pPr>
            <a:lvl3pPr>
              <a:defRPr sz="16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3pPr>
            <a:lvl4pPr>
              <a:defRPr sz="16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4pPr>
            <a:lvl5pPr>
              <a:defRPr sz="1600"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 userDrawn="1">
            <p:custDataLst>
              <p:tags r:id="rId2"/>
            </p:custDataLst>
          </p:nvPr>
        </p:nvGrpSpPr>
        <p:grpSpPr>
          <a:xfrm>
            <a:off x="7756676" y="524564"/>
            <a:ext cx="1387324" cy="87818"/>
            <a:chOff x="9461984" y="1844843"/>
            <a:chExt cx="2696441" cy="77515"/>
          </a:xfrm>
        </p:grpSpPr>
        <p:sp>
          <p:nvSpPr>
            <p:cNvPr id="88" name="矩形 87"/>
            <p:cNvSpPr/>
            <p:nvPr>
              <p:custDataLst>
                <p:tags r:id="rId3"/>
              </p:custDataLst>
            </p:nvPr>
          </p:nvSpPr>
          <p:spPr>
            <a:xfrm>
              <a:off x="9461984" y="1844843"/>
              <a:ext cx="2696441" cy="457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89" name="矩形 88"/>
            <p:cNvSpPr/>
            <p:nvPr>
              <p:custDataLst>
                <p:tags r:id="rId4"/>
              </p:custDataLst>
            </p:nvPr>
          </p:nvSpPr>
          <p:spPr>
            <a:xfrm>
              <a:off x="10468341" y="1876639"/>
              <a:ext cx="1690084" cy="4571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</p:grpSp>
      <p:pic>
        <p:nvPicPr>
          <p:cNvPr id="90" name="图片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" y="5957411"/>
            <a:ext cx="1111092" cy="445047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charset="0"/>
                <a:ea typeface="微软雅黑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图片 2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pic>
        <p:nvPicPr>
          <p:cNvPr id="261" name="图片 2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cxnSp>
        <p:nvCxnSpPr>
          <p:cNvPr id="83" name="直接连接符 82"/>
          <p:cNvCxnSpPr/>
          <p:nvPr>
            <p:custDataLst>
              <p:tags r:id="rId3"/>
            </p:custDataLst>
          </p:nvPr>
        </p:nvCxnSpPr>
        <p:spPr>
          <a:xfrm>
            <a:off x="911544" y="1826805"/>
            <a:ext cx="1639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9" name="图片 25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4" y="4700062"/>
            <a:ext cx="1550042" cy="621846"/>
          </a:xfrm>
          <a:prstGeom prst="rect">
            <a:avLst/>
          </a:prstGeom>
        </p:spPr>
      </p:pic>
      <p:pic>
        <p:nvPicPr>
          <p:cNvPr id="260" name="图片 25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55" y="1398317"/>
            <a:ext cx="1257409" cy="1627773"/>
          </a:xfrm>
          <a:prstGeom prst="rect">
            <a:avLst/>
          </a:prstGeom>
        </p:spPr>
      </p:pic>
      <p:grpSp>
        <p:nvGrpSpPr>
          <p:cNvPr id="255" name="组合 254"/>
          <p:cNvGrpSpPr/>
          <p:nvPr>
            <p:custDataLst>
              <p:tags r:id="rId6"/>
            </p:custDataLst>
          </p:nvPr>
        </p:nvGrpSpPr>
        <p:grpSpPr>
          <a:xfrm>
            <a:off x="7756676" y="524564"/>
            <a:ext cx="1387324" cy="87818"/>
            <a:chOff x="9461984" y="1844843"/>
            <a:chExt cx="2696441" cy="77515"/>
          </a:xfrm>
        </p:grpSpPr>
        <p:sp>
          <p:nvSpPr>
            <p:cNvPr id="256" name="矩形 255"/>
            <p:cNvSpPr/>
            <p:nvPr>
              <p:custDataLst>
                <p:tags r:id="rId7"/>
              </p:custDataLst>
            </p:nvPr>
          </p:nvSpPr>
          <p:spPr>
            <a:xfrm>
              <a:off x="9461984" y="1844843"/>
              <a:ext cx="2696441" cy="457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257" name="矩形 256"/>
            <p:cNvSpPr/>
            <p:nvPr>
              <p:custDataLst>
                <p:tags r:id="rId8"/>
              </p:custDataLst>
            </p:nvPr>
          </p:nvSpPr>
          <p:spPr>
            <a:xfrm>
              <a:off x="10468341" y="1876639"/>
              <a:ext cx="1690084" cy="4571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</p:grpSp>
      <p:cxnSp>
        <p:nvCxnSpPr>
          <p:cNvPr id="258" name="直接连接符 257"/>
          <p:cNvCxnSpPr/>
          <p:nvPr>
            <p:custDataLst>
              <p:tags r:id="rId9"/>
            </p:custDataLst>
          </p:nvPr>
        </p:nvCxnSpPr>
        <p:spPr>
          <a:xfrm>
            <a:off x="3800693" y="6372593"/>
            <a:ext cx="1639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gradFill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 userDrawn="1">
            <p:custDataLst>
              <p:tags r:id="rId2"/>
            </p:custDataLst>
          </p:nvPr>
        </p:nvGrpSpPr>
        <p:grpSpPr>
          <a:xfrm>
            <a:off x="7756676" y="524564"/>
            <a:ext cx="1387324" cy="87818"/>
            <a:chOff x="9461984" y="1844843"/>
            <a:chExt cx="2696441" cy="77515"/>
          </a:xfrm>
        </p:grpSpPr>
        <p:sp>
          <p:nvSpPr>
            <p:cNvPr id="86" name="矩形 85"/>
            <p:cNvSpPr/>
            <p:nvPr>
              <p:custDataLst>
                <p:tags r:id="rId3"/>
              </p:custDataLst>
            </p:nvPr>
          </p:nvSpPr>
          <p:spPr>
            <a:xfrm>
              <a:off x="9461984" y="1844843"/>
              <a:ext cx="2696441" cy="457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87" name="矩形 86"/>
            <p:cNvSpPr/>
            <p:nvPr>
              <p:custDataLst>
                <p:tags r:id="rId4"/>
              </p:custDataLst>
            </p:nvPr>
          </p:nvSpPr>
          <p:spPr>
            <a:xfrm>
              <a:off x="10468341" y="1876639"/>
              <a:ext cx="1690084" cy="4571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aseline="0">
                <a:latin typeface="微软雅黑" charset="-122"/>
                <a:ea typeface="微软雅黑" charset="-122"/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" y="5957411"/>
            <a:ext cx="1111092" cy="445047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charset="-122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>
          <a:gsLst>
            <a:gs pos="89000">
              <a:schemeClr val="accent3"/>
            </a:gs>
            <a:gs pos="0">
              <a:schemeClr val="accent1">
                <a:alpha val="88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直接连接符 83"/>
          <p:cNvCxnSpPr/>
          <p:nvPr userDrawn="1">
            <p:custDataLst>
              <p:tags r:id="rId2"/>
            </p:custDataLst>
          </p:nvPr>
        </p:nvCxnSpPr>
        <p:spPr>
          <a:xfrm>
            <a:off x="6595559" y="553373"/>
            <a:ext cx="1639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 userDrawn="1">
            <p:custDataLst>
              <p:tags r:id="rId3"/>
            </p:custDataLst>
          </p:nvPr>
        </p:nvSpPr>
        <p:spPr>
          <a:xfrm>
            <a:off x="7250767" y="251299"/>
            <a:ext cx="916791" cy="25679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aseline="0">
              <a:latin typeface="微软雅黑" charset="-122"/>
              <a:ea typeface="微软雅黑" charset="-122"/>
            </a:endParaRPr>
          </a:p>
        </p:txBody>
      </p:sp>
      <p:cxnSp>
        <p:nvCxnSpPr>
          <p:cNvPr id="86" name="直接连接符 85"/>
          <p:cNvCxnSpPr/>
          <p:nvPr userDrawn="1">
            <p:custDataLst>
              <p:tags r:id="rId4"/>
            </p:custDataLst>
          </p:nvPr>
        </p:nvCxnSpPr>
        <p:spPr>
          <a:xfrm>
            <a:off x="8540496" y="193117"/>
            <a:ext cx="195171" cy="0"/>
          </a:xfrm>
          <a:prstGeom prst="line">
            <a:avLst/>
          </a:prstGeom>
          <a:ln w="76200">
            <a:solidFill>
              <a:schemeClr val="bg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" y="5957411"/>
            <a:ext cx="1111092" cy="4450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3" y="530246"/>
            <a:ext cx="50297" cy="262150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24" y="3622062"/>
            <a:ext cx="50297" cy="262150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charset="0"/>
                <a:ea typeface="微软雅黑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marL="5143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1pPr>
            <a:lvl2pPr marL="9715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2pPr>
            <a:lvl3pPr marL="14287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3pPr>
            <a:lvl4pPr marL="18859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4pPr>
            <a:lvl5pPr marL="23431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6.xml"/><Relationship Id="rId23" Type="http://schemas.openxmlformats.org/officeDocument/2006/relationships/tags" Target="../tags/tag165.xml"/><Relationship Id="rId22" Type="http://schemas.openxmlformats.org/officeDocument/2006/relationships/tags" Target="../tags/tag164.xml"/><Relationship Id="rId21" Type="http://schemas.openxmlformats.org/officeDocument/2006/relationships/tags" Target="../tags/tag163.xml"/><Relationship Id="rId20" Type="http://schemas.openxmlformats.org/officeDocument/2006/relationships/tags" Target="../tags/tag1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6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charset="0"/>
          <a:ea typeface="微软雅黑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charset="0"/>
          <a:ea typeface="微软雅黑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charset="0"/>
          <a:ea typeface="微软雅黑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charset="0"/>
          <a:ea typeface="微软雅黑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charset="0"/>
          <a:ea typeface="微软雅黑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charset="0"/>
          <a:ea typeface="微软雅黑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8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8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8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1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1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1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6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6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6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6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8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105171208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8.xml><?xml version="1.0" encoding="utf-8"?>
<p:tagLst xmlns:p="http://schemas.openxmlformats.org/presentationml/2006/main">
  <p:tag name="KSO_WM_SLIDE_BACKGROUND_TYPE" val="frame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frame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SLIDE_BACKGROUND_TYPE" val="leftRight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SHOW_EDIT_AREA_INDICATION" val="0"/>
  <p:tag name="KSO_WM_TEMPLATE_SUBCATEGORY" val="0"/>
  <p:tag name="KSO_WM_TEMPLATE_THUMBS_INDEX" val="1、5、6、7、9、12、14"/>
  <p:tag name="KSO_WM_TAG_VERSION" val="1.0"/>
  <p:tag name="KSO_WM_BEAUTIFY_FLAG" val="#wm#"/>
  <p:tag name="KSO_WM_TEMPLATE_CATEGORY" val="custom"/>
  <p:tag name="KSO_WM_TEMPLATE_INDEX" val="20200232"/>
  <p:tag name="KSO_WM_TEMPLATE_MASTER_TYPE" val="1"/>
  <p:tag name="KSO_WM_TEMPLATE_COLOR_TYPE" val="1"/>
  <p:tag name="KSO_WM_TEMPLATE_MASTER_THUMB_INDEX" val="1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0"/>
  <p:tag name="KSO_WM_UNIT_LAYERLEVEL" val="1"/>
  <p:tag name="KSO_WM_TAG_VERSION" val="1.0"/>
  <p:tag name="KSO_WM_BEAUTIFY_FLAG" val="#wm#"/>
  <p:tag name="KSO_WM_UNIT_TYPE" val="i"/>
  <p:tag name="KSO_WM_UNIT_INDEX" val="70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29"/>
  <p:tag name="KSO_WM_UNIT_LAYERLEVEL" val="1"/>
  <p:tag name="KSO_WM_TAG_VERSION" val="1.0"/>
  <p:tag name="KSO_WM_BEAUTIFY_FLAG" val="#wm#"/>
  <p:tag name="KSO_WM_UNIT_TYPE" val="i"/>
  <p:tag name="KSO_WM_UNIT_INDEX" val="229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30"/>
  <p:tag name="KSO_WM_UNIT_LAYERLEVEL" val="1"/>
  <p:tag name="KSO_WM_TAG_VERSION" val="1.0"/>
  <p:tag name="KSO_WM_BEAUTIFY_FLAG" val="#wm#"/>
  <p:tag name="KSO_WM_UNIT_TYPE" val="i"/>
  <p:tag name="KSO_WM_UNIT_INDEX" val="230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31"/>
  <p:tag name="KSO_WM_UNIT_LAYERLEVEL" val="1"/>
  <p:tag name="KSO_WM_TAG_VERSION" val="1.0"/>
  <p:tag name="KSO_WM_BEAUTIFY_FLAG" val="#wm#"/>
  <p:tag name="KSO_WM_UNIT_TYPE" val="i"/>
  <p:tag name="KSO_WM_UNIT_INDEX" val="23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32"/>
  <p:tag name="KSO_WM_UNIT_LAYERLEVEL" val="1"/>
  <p:tag name="KSO_WM_TAG_VERSION" val="1.0"/>
  <p:tag name="KSO_WM_BEAUTIFY_FLAG" val="#wm#"/>
  <p:tag name="KSO_WM_UNIT_TYPE" val="i"/>
  <p:tag name="KSO_WM_UNIT_INDEX" val="23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1.1.1.1.1.1.1.20200232">
      <a:dk1>
        <a:srgbClr val="000000"/>
      </a:dk1>
      <a:lt1>
        <a:srgbClr val="FFFFFF"/>
      </a:lt1>
      <a:dk2>
        <a:srgbClr val="1F1F1F"/>
      </a:dk2>
      <a:lt2>
        <a:srgbClr val="FFFFFF"/>
      </a:lt2>
      <a:accent1>
        <a:srgbClr val="004AF4"/>
      </a:accent1>
      <a:accent2>
        <a:srgbClr val="8F3EE7"/>
      </a:accent2>
      <a:accent3>
        <a:srgbClr val="CB15D7"/>
      </a:accent3>
      <a:accent4>
        <a:srgbClr val="F500A8"/>
      </a:accent4>
      <a:accent5>
        <a:srgbClr val="F5005C"/>
      </a:accent5>
      <a:accent6>
        <a:srgbClr val="F81B1B"/>
      </a:accent6>
      <a:hlink>
        <a:srgbClr val="37BEF9"/>
      </a:hlink>
      <a:folHlink>
        <a:srgbClr val="AB69AE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微软雅黑</vt:lpstr>
      <vt:lpstr>汉仪旗黑-85S</vt:lpstr>
      <vt:lpstr>Arial Unicode MS</vt:lpstr>
      <vt:lpstr>Calibri</vt:lpstr>
      <vt:lpstr>Lucida Sans Unicode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MSCD龙帝国技术社区 Htpp://Bbs.Mscode.Cc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清华授牌仪式</dc:title>
  <dc:creator>User</dc:creator>
  <cp:lastModifiedBy>秋</cp:lastModifiedBy>
  <cp:revision>12</cp:revision>
  <dcterms:created xsi:type="dcterms:W3CDTF">2020-11-21T13:15:00Z</dcterms:created>
  <dcterms:modified xsi:type="dcterms:W3CDTF">2021-05-17T04:11:10Z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